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4" d="100"/>
          <a:sy n="104" d="100"/>
        </p:scale>
        <p:origin x="-96" y="-4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167139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show your drive.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1997075" y="1095856"/>
            <a:ext cx="6400799" cy="1102500"/>
          </a:xfrm>
          <a:prstGeom prst="rect">
            <a:avLst/>
          </a:prstGeom>
        </p:spPr>
        <p:txBody>
          <a:bodyPr lIns="91425" tIns="91425" rIns="91425" bIns="91425" anchor="b" anchorCtr="0"/>
          <a:lstStyle>
            <a:lvl1pPr>
              <a:spcBef>
                <a:spcPts val="0"/>
              </a:spcBef>
              <a:buSzPct val="100000"/>
              <a:defRPr sz="4800" b="1"/>
            </a:lvl1pPr>
            <a:lvl2pPr>
              <a:spcBef>
                <a:spcPts val="0"/>
              </a:spcBef>
              <a:buSzPct val="100000"/>
              <a:defRPr sz="4800" b="1"/>
            </a:lvl2pPr>
            <a:lvl3pPr>
              <a:spcBef>
                <a:spcPts val="0"/>
              </a:spcBef>
              <a:buSzPct val="100000"/>
              <a:defRPr sz="4800" b="1"/>
            </a:lvl3pPr>
            <a:lvl4pPr>
              <a:spcBef>
                <a:spcPts val="0"/>
              </a:spcBef>
              <a:buSzPct val="100000"/>
              <a:defRPr sz="4800" b="1"/>
            </a:lvl4pPr>
            <a:lvl5pPr>
              <a:spcBef>
                <a:spcPts val="0"/>
              </a:spcBef>
              <a:buSzPct val="100000"/>
              <a:defRPr sz="4800" b="1"/>
            </a:lvl5pPr>
            <a:lvl6pPr>
              <a:spcBef>
                <a:spcPts val="0"/>
              </a:spcBef>
              <a:buSzPct val="100000"/>
              <a:defRPr sz="4800" b="1"/>
            </a:lvl6pPr>
            <a:lvl7pPr>
              <a:spcBef>
                <a:spcPts val="0"/>
              </a:spcBef>
              <a:buSzPct val="100000"/>
              <a:defRPr sz="4800" b="1"/>
            </a:lvl7pPr>
            <a:lvl8pPr>
              <a:spcBef>
                <a:spcPts val="0"/>
              </a:spcBef>
              <a:buSzPct val="100000"/>
              <a:defRPr sz="4800" b="1"/>
            </a:lvl8pPr>
            <a:lvl9pPr>
              <a:spcBef>
                <a:spcPts val="0"/>
              </a:spcBef>
              <a:buSzPct val="100000"/>
              <a:defRPr sz="4800" b="1"/>
            </a:lvl9pPr>
          </a:lstStyle>
          <a:p>
            <a:endParaRPr/>
          </a:p>
        </p:txBody>
      </p:sp>
      <p:sp>
        <p:nvSpPr>
          <p:cNvPr id="15" name="Shape 15"/>
          <p:cNvSpPr txBox="1">
            <a:spLocks noGrp="1"/>
          </p:cNvSpPr>
          <p:nvPr>
            <p:ph type="subTitle" idx="1"/>
          </p:nvPr>
        </p:nvSpPr>
        <p:spPr>
          <a:xfrm>
            <a:off x="1997075" y="2251802"/>
            <a:ext cx="6400799" cy="871800"/>
          </a:xfrm>
          <a:prstGeom prst="rect">
            <a:avLst/>
          </a:prstGeom>
        </p:spPr>
        <p:txBody>
          <a:bodyPr lIns="91425" tIns="91425" rIns="91425" bIns="91425" anchor="t" anchorCtr="0"/>
          <a:lstStyle>
            <a:lvl1pPr>
              <a:spcBef>
                <a:spcPts val="0"/>
              </a:spcBef>
              <a:buClr>
                <a:srgbClr val="FFFFFF"/>
              </a:buClr>
              <a:buNone/>
              <a:defRPr>
                <a:solidFill>
                  <a:srgbClr val="FFFFFF"/>
                </a:solidFill>
              </a:defRPr>
            </a:lvl1pPr>
            <a:lvl2pPr>
              <a:spcBef>
                <a:spcPts val="0"/>
              </a:spcBef>
              <a:buClr>
                <a:srgbClr val="FFFFFF"/>
              </a:buClr>
              <a:buSzPct val="100000"/>
              <a:buNone/>
              <a:defRPr sz="3200">
                <a:solidFill>
                  <a:srgbClr val="FFFFFF"/>
                </a:solidFill>
              </a:defRPr>
            </a:lvl2pPr>
            <a:lvl3pPr>
              <a:spcBef>
                <a:spcPts val="0"/>
              </a:spcBef>
              <a:buClr>
                <a:srgbClr val="FFFFFF"/>
              </a:buClr>
              <a:buSzPct val="100000"/>
              <a:buNone/>
              <a:defRPr sz="3200">
                <a:solidFill>
                  <a:srgbClr val="FFFFFF"/>
                </a:solidFill>
              </a:defRPr>
            </a:lvl3pPr>
            <a:lvl4pPr>
              <a:spcBef>
                <a:spcPts val="0"/>
              </a:spcBef>
              <a:buClr>
                <a:srgbClr val="FFFFFF"/>
              </a:buClr>
              <a:buSzPct val="100000"/>
              <a:buNone/>
              <a:defRPr sz="3200">
                <a:solidFill>
                  <a:srgbClr val="FFFFFF"/>
                </a:solidFill>
              </a:defRPr>
            </a:lvl4pPr>
            <a:lvl5pPr>
              <a:spcBef>
                <a:spcPts val="0"/>
              </a:spcBef>
              <a:buClr>
                <a:srgbClr val="FFFFFF"/>
              </a:buClr>
              <a:buSzPct val="100000"/>
              <a:buNone/>
              <a:defRPr sz="3200">
                <a:solidFill>
                  <a:srgbClr val="FFFFFF"/>
                </a:solidFill>
              </a:defRPr>
            </a:lvl5pPr>
            <a:lvl6pPr>
              <a:spcBef>
                <a:spcPts val="0"/>
              </a:spcBef>
              <a:buClr>
                <a:srgbClr val="FFFFFF"/>
              </a:buClr>
              <a:buSzPct val="100000"/>
              <a:buNone/>
              <a:defRPr sz="3200">
                <a:solidFill>
                  <a:srgbClr val="FFFFFF"/>
                </a:solidFill>
              </a:defRPr>
            </a:lvl6pPr>
            <a:lvl7pPr>
              <a:spcBef>
                <a:spcPts val="0"/>
              </a:spcBef>
              <a:buClr>
                <a:srgbClr val="FFFFFF"/>
              </a:buClr>
              <a:buSzPct val="100000"/>
              <a:buNone/>
              <a:defRPr sz="3200">
                <a:solidFill>
                  <a:srgbClr val="FFFFFF"/>
                </a:solidFill>
              </a:defRPr>
            </a:lvl7pPr>
            <a:lvl8pPr>
              <a:spcBef>
                <a:spcPts val="0"/>
              </a:spcBef>
              <a:buClr>
                <a:srgbClr val="FFFFFF"/>
              </a:buClr>
              <a:buSzPct val="100000"/>
              <a:buNone/>
              <a:defRPr sz="3200">
                <a:solidFill>
                  <a:srgbClr val="FFFFFF"/>
                </a:solidFill>
              </a:defRPr>
            </a:lvl8pPr>
            <a:lvl9pPr>
              <a:spcBef>
                <a:spcPts val="0"/>
              </a:spcBef>
              <a:buClr>
                <a:srgbClr val="FFFFFF"/>
              </a:buClr>
              <a:buSzPct val="100000"/>
              <a:buNone/>
              <a:defRPr sz="3200">
                <a:solidFill>
                  <a:srgbClr val="FFFFFF"/>
                </a:solidFill>
              </a:defRPr>
            </a:lvl9pPr>
          </a:lstStyle>
          <a:p>
            <a:endParaRPr/>
          </a:p>
        </p:txBody>
      </p:sp>
      <p:sp>
        <p:nvSpPr>
          <p:cNvPr id="16" name="Shape 16"/>
          <p:cNvSpPr/>
          <p:nvPr/>
        </p:nvSpPr>
        <p:spPr>
          <a:xfrm>
            <a:off x="0" y="0"/>
            <a:ext cx="3135299" cy="5143499"/>
          </a:xfrm>
          <a:prstGeom prst="rect">
            <a:avLst/>
          </a:prstGeom>
          <a:noFill/>
          <a:ln>
            <a:noFill/>
          </a:ln>
        </p:spPr>
        <p:txBody>
          <a:bodyPr lIns="91425" tIns="45700" rIns="91425" bIns="45700" anchor="t" anchorCtr="0">
            <a:noAutofit/>
          </a:bodyPr>
          <a:lstStyle/>
          <a:p>
            <a:pPr>
              <a:spcBef>
                <a:spcPts val="0"/>
              </a:spcBef>
              <a:buNone/>
            </a:pPr>
            <a:endParaRPr/>
          </a:p>
        </p:txBody>
      </p:sp>
      <p:sp>
        <p:nvSpPr>
          <p:cNvPr id="17" name="Shape 17"/>
          <p:cNvSpPr/>
          <p:nvPr/>
        </p:nvSpPr>
        <p:spPr>
          <a:xfrm>
            <a:off x="3175" y="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3175" y="1916906"/>
            <a:ext cx="635000" cy="611981"/>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3175" y="1307306"/>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152400" y="1307306"/>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152400" y="3226593"/>
            <a:ext cx="1317625" cy="6096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22" name="Shape 22"/>
          <p:cNvSpPr/>
          <p:nvPr/>
        </p:nvSpPr>
        <p:spPr>
          <a:xfrm>
            <a:off x="152400" y="2614612"/>
            <a:ext cx="1317625" cy="611981"/>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lIns="91425" tIns="45700" rIns="91425" bIns="45700" anchor="t" anchorCtr="0">
            <a:noAutofit/>
          </a:bodyPr>
          <a:lstStyle/>
          <a:p>
            <a:pPr>
              <a:spcBef>
                <a:spcPts val="0"/>
              </a:spcBef>
              <a:buNone/>
            </a:pPr>
            <a:endParaRPr/>
          </a:p>
        </p:txBody>
      </p:sp>
      <p:sp>
        <p:nvSpPr>
          <p:cNvPr id="23" name="Shape 23"/>
          <p:cNvSpPr/>
          <p:nvPr/>
        </p:nvSpPr>
        <p:spPr>
          <a:xfrm>
            <a:off x="984250" y="2614612"/>
            <a:ext cx="1322387" cy="611981"/>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24" name="Shape 24"/>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25" name="Shape 25"/>
          <p:cNvSpPr/>
          <p:nvPr/>
        </p:nvSpPr>
        <p:spPr>
          <a:xfrm>
            <a:off x="984250" y="4533900"/>
            <a:ext cx="1322387" cy="6096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26" name="Shape 26"/>
          <p:cNvSpPr/>
          <p:nvPr/>
        </p:nvSpPr>
        <p:spPr>
          <a:xfrm>
            <a:off x="984250" y="3924300"/>
            <a:ext cx="1322387" cy="6096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lIns="91425" tIns="45700" rIns="91425" bIns="45700" anchor="t" anchorCtr="0">
            <a:noAutofit/>
          </a:bodyPr>
          <a:lstStyle/>
          <a:p>
            <a:pPr>
              <a:spcBef>
                <a:spcPts val="0"/>
              </a:spcBef>
              <a:buNone/>
            </a:pPr>
            <a:endParaRPr/>
          </a:p>
        </p:txBody>
      </p:sp>
      <p:sp>
        <p:nvSpPr>
          <p:cNvPr id="27" name="Shape 27"/>
          <p:cNvSpPr/>
          <p:nvPr/>
        </p:nvSpPr>
        <p:spPr>
          <a:xfrm>
            <a:off x="1820863" y="3924300"/>
            <a:ext cx="1317625" cy="6096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28" name="Shape 28"/>
          <p:cNvSpPr/>
          <p:nvPr/>
        </p:nvSpPr>
        <p:spPr>
          <a:xfrm>
            <a:off x="3175" y="6096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29" name="Shape 29"/>
          <p:cNvSpPr/>
          <p:nvPr/>
        </p:nvSpPr>
        <p:spPr>
          <a:xfrm>
            <a:off x="152400" y="1916906"/>
            <a:ext cx="1317625" cy="611981"/>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0" name="Shape 30"/>
          <p:cNvSpPr/>
          <p:nvPr/>
        </p:nvSpPr>
        <p:spPr>
          <a:xfrm>
            <a:off x="984250" y="3226593"/>
            <a:ext cx="1322387" cy="6096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1" name="Shape 31"/>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2" name="Shape 32"/>
          <p:cNvSpPr/>
          <p:nvPr/>
        </p:nvSpPr>
        <p:spPr>
          <a:xfrm>
            <a:off x="1820863" y="4533900"/>
            <a:ext cx="1317625" cy="6096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3" name="Shape 33"/>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4" name="Shape 34"/>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35" name="Shape 35"/>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lIns="91425" tIns="45700" rIns="91425" bIns="45700" anchor="t" anchorCtr="0">
            <a:noAutofit/>
          </a:bodyPr>
          <a:lstStyle/>
          <a:p>
            <a:pPr>
              <a:spcBef>
                <a:spcPts val="0"/>
              </a:spcBef>
              <a:buNone/>
            </a:pPr>
            <a:endParaRPr/>
          </a:p>
        </p:txBody>
      </p:sp>
      <p:sp>
        <p:nvSpPr>
          <p:cNvPr id="36" name="Shape 36"/>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37" name="Shape 37"/>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38" name="Shape 38"/>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39" name="Shape 39"/>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40" name="Shape 40"/>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900000" scaled="0"/>
          </a:gradFill>
          <a:ln>
            <a:noFill/>
          </a:ln>
        </p:spPr>
        <p:txBody>
          <a:bodyPr lIns="91425" tIns="45700" rIns="91425" bIns="45700" anchor="t" anchorCtr="0">
            <a:noAutofit/>
          </a:bodyPr>
          <a:lstStyle/>
          <a:p>
            <a:pPr>
              <a:spcBef>
                <a:spcPts val="0"/>
              </a:spcBef>
              <a:buNone/>
            </a:pPr>
            <a:endParaRPr/>
          </a:p>
        </p:txBody>
      </p:sp>
      <p:sp>
        <p:nvSpPr>
          <p:cNvPr id="41" name="Shape 41"/>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lIns="91425" tIns="45700" rIns="91425" bIns="45700" anchor="t" anchorCtr="0">
            <a:noAutofit/>
          </a:bodyPr>
          <a:lstStyle/>
          <a:p>
            <a:pPr>
              <a:spcBef>
                <a:spcPts val="0"/>
              </a:spcBef>
              <a:buNone/>
            </a:pPr>
            <a:endParaRPr/>
          </a:p>
        </p:txBody>
      </p:sp>
      <p:sp>
        <p:nvSpPr>
          <p:cNvPr id="42" name="Shape 42"/>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43" name="Shape 4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6" name="Shape 46"/>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7" name="Shape 47"/>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48" name="Shape 48"/>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49" name="Shape 49"/>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50" name="Shape 50"/>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51" name="Shape 5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4" name="Shape 54"/>
          <p:cNvSpPr txBox="1">
            <a:spLocks noGrp="1"/>
          </p:cNvSpPr>
          <p:nvPr>
            <p:ph type="body" idx="1"/>
          </p:nvPr>
        </p:nvSpPr>
        <p:spPr>
          <a:xfrm>
            <a:off x="457200" y="1200150"/>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5" name="Shape 55"/>
          <p:cNvSpPr txBox="1">
            <a:spLocks noGrp="1"/>
          </p:cNvSpPr>
          <p:nvPr>
            <p:ph type="body" idx="2"/>
          </p:nvPr>
        </p:nvSpPr>
        <p:spPr>
          <a:xfrm>
            <a:off x="4648200" y="1200150"/>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6" name="Shape 56"/>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57" name="Shape 57"/>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58" name="Shape 58"/>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59" name="Shape 59"/>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60" name="Shape 6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3" name="Shape 63"/>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64" name="Shape 64"/>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65" name="Shape 65"/>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66" name="Shape 66"/>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67" name="Shape 67"/>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68" name="Shape 68"/>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69" name="Shape 69"/>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70" name="Shape 70"/>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71" name="Shape 7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72"/>
        <p:cNvGrpSpPr/>
        <p:nvPr/>
      </p:nvGrpSpPr>
      <p:grpSpPr>
        <a:xfrm>
          <a:off x="0" y="0"/>
          <a:ext cx="0" cy="0"/>
          <a:chOff x="0" y="0"/>
          <a:chExt cx="0" cy="0"/>
        </a:xfrm>
      </p:grpSpPr>
      <p:sp>
        <p:nvSpPr>
          <p:cNvPr id="73" name="Shape 73"/>
          <p:cNvSpPr txBox="1">
            <a:spLocks noGrp="1"/>
          </p:cNvSpPr>
          <p:nvPr>
            <p:ph type="body" idx="1"/>
          </p:nvPr>
        </p:nvSpPr>
        <p:spPr>
          <a:xfrm>
            <a:off x="1574800" y="3320653"/>
            <a:ext cx="5486399" cy="513300"/>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74" name="Shape 74"/>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75" name="Shape 75"/>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76" name="Shape 76"/>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77" name="Shape 77"/>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lIns="91425" tIns="45700" rIns="91425" bIns="45700" anchor="t" anchorCtr="0">
            <a:noAutofit/>
          </a:bodyPr>
          <a:lstStyle/>
          <a:p>
            <a:pPr>
              <a:spcBef>
                <a:spcPts val="0"/>
              </a:spcBef>
              <a:buNone/>
            </a:pPr>
            <a:endParaRPr/>
          </a:p>
        </p:txBody>
      </p:sp>
      <p:sp>
        <p:nvSpPr>
          <p:cNvPr id="78" name="Shape 78"/>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79" name="Shape 79"/>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lIns="91425" tIns="45700" rIns="91425" bIns="45700" anchor="t" anchorCtr="0">
            <a:noAutofit/>
          </a:bodyPr>
          <a:lstStyle/>
          <a:p>
            <a:pPr>
              <a:spcBef>
                <a:spcPts val="0"/>
              </a:spcBef>
              <a:buNone/>
            </a:pPr>
            <a:endParaRPr/>
          </a:p>
        </p:txBody>
      </p:sp>
      <p:sp>
        <p:nvSpPr>
          <p:cNvPr id="80" name="Shape 80"/>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81" name="Shape 81"/>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82" name="Shape 8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3"/>
        <p:cNvGrpSpPr/>
        <p:nvPr/>
      </p:nvGrpSpPr>
      <p:grpSpPr>
        <a:xfrm>
          <a:off x="0" y="0"/>
          <a:ext cx="0" cy="0"/>
          <a:chOff x="0" y="0"/>
          <a:chExt cx="0" cy="0"/>
        </a:xfrm>
      </p:grpSpPr>
      <p:sp>
        <p:nvSpPr>
          <p:cNvPr id="84" name="Shape 8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687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a:solidFill>
                  <a:schemeClr val="lt1"/>
                </a:solidFill>
              </a:defRPr>
            </a:lvl1pPr>
            <a:lvl2pPr>
              <a:spcBef>
                <a:spcPts val="0"/>
              </a:spcBef>
              <a:buClr>
                <a:schemeClr val="lt1"/>
              </a:buClr>
              <a:buSzPct val="100000"/>
              <a:buNone/>
              <a:defRPr sz="3600">
                <a:solidFill>
                  <a:schemeClr val="lt1"/>
                </a:solidFill>
              </a:defRPr>
            </a:lvl2pPr>
            <a:lvl3pPr>
              <a:spcBef>
                <a:spcPts val="0"/>
              </a:spcBef>
              <a:buClr>
                <a:schemeClr val="lt1"/>
              </a:buClr>
              <a:buSzPct val="100000"/>
              <a:buNone/>
              <a:defRPr sz="3600">
                <a:solidFill>
                  <a:schemeClr val="lt1"/>
                </a:solidFill>
              </a:defRPr>
            </a:lvl3pPr>
            <a:lvl4pPr>
              <a:spcBef>
                <a:spcPts val="0"/>
              </a:spcBef>
              <a:buClr>
                <a:schemeClr val="lt1"/>
              </a:buClr>
              <a:buSzPct val="100000"/>
              <a:buNone/>
              <a:defRPr sz="3600">
                <a:solidFill>
                  <a:schemeClr val="lt1"/>
                </a:solidFill>
              </a:defRPr>
            </a:lvl4pPr>
            <a:lvl5pPr>
              <a:spcBef>
                <a:spcPts val="0"/>
              </a:spcBef>
              <a:buClr>
                <a:schemeClr val="lt1"/>
              </a:buClr>
              <a:buSzPct val="100000"/>
              <a:buNone/>
              <a:defRPr sz="3600">
                <a:solidFill>
                  <a:schemeClr val="lt1"/>
                </a:solidFill>
              </a:defRPr>
            </a:lvl5pPr>
            <a:lvl6pPr>
              <a:spcBef>
                <a:spcPts val="0"/>
              </a:spcBef>
              <a:buClr>
                <a:schemeClr val="lt1"/>
              </a:buClr>
              <a:buSzPct val="100000"/>
              <a:buNone/>
              <a:defRPr sz="3600">
                <a:solidFill>
                  <a:schemeClr val="lt1"/>
                </a:solidFill>
              </a:defRPr>
            </a:lvl6pPr>
            <a:lvl7pPr>
              <a:spcBef>
                <a:spcPts val="0"/>
              </a:spcBef>
              <a:buClr>
                <a:schemeClr val="lt1"/>
              </a:buClr>
              <a:buSzPct val="100000"/>
              <a:buNone/>
              <a:defRPr sz="3600">
                <a:solidFill>
                  <a:schemeClr val="lt1"/>
                </a:solidFill>
              </a:defRPr>
            </a:lvl7pPr>
            <a:lvl8pPr>
              <a:spcBef>
                <a:spcPts val="0"/>
              </a:spcBef>
              <a:buClr>
                <a:schemeClr val="lt1"/>
              </a:buClr>
              <a:buSzPct val="100000"/>
              <a:buNone/>
              <a:defRPr sz="3600">
                <a:solidFill>
                  <a:schemeClr val="lt1"/>
                </a:solidFill>
              </a:defRPr>
            </a:lvl8pPr>
            <a:lvl9pPr>
              <a:spcBef>
                <a:spcPts val="0"/>
              </a:spcBef>
              <a:buClr>
                <a:schemeClr val="lt1"/>
              </a:buClr>
              <a:buSzPct val="100000"/>
              <a:buNone/>
              <a:defRPr sz="3600">
                <a:solidFill>
                  <a:schemeClr val="lt1"/>
                </a:solidFill>
              </a:defRPr>
            </a:lvl9pPr>
          </a:lstStyle>
          <a:p>
            <a:endParaRPr/>
          </a:p>
        </p:txBody>
      </p:sp>
      <p:sp>
        <p:nvSpPr>
          <p:cNvPr id="6" name="Shape 6"/>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lt1"/>
              </a:buClr>
              <a:buSzPct val="100000"/>
              <a:defRPr sz="3200">
                <a:solidFill>
                  <a:schemeClr val="lt1"/>
                </a:solidFill>
              </a:defRPr>
            </a:lvl1pPr>
            <a:lvl2pPr>
              <a:spcBef>
                <a:spcPts val="560"/>
              </a:spcBef>
              <a:buClr>
                <a:schemeClr val="lt1"/>
              </a:buClr>
              <a:buSzPct val="100000"/>
              <a:defRPr sz="2800">
                <a:solidFill>
                  <a:schemeClr val="lt1"/>
                </a:solidFill>
              </a:defRPr>
            </a:lvl2pPr>
            <a:lvl3pPr>
              <a:spcBef>
                <a:spcPts val="480"/>
              </a:spcBef>
              <a:buClr>
                <a:schemeClr val="lt1"/>
              </a:buClr>
              <a:buSzPct val="100000"/>
              <a:defRPr sz="2400">
                <a:solidFill>
                  <a:schemeClr val="lt1"/>
                </a:solidFill>
              </a:defRPr>
            </a:lvl3pPr>
            <a:lvl4pPr>
              <a:spcBef>
                <a:spcPts val="400"/>
              </a:spcBef>
              <a:buClr>
                <a:schemeClr val="lt1"/>
              </a:buClr>
              <a:buSzPct val="100000"/>
              <a:defRPr sz="2000">
                <a:solidFill>
                  <a:schemeClr val="lt1"/>
                </a:solidFill>
              </a:defRPr>
            </a:lvl4pPr>
            <a:lvl5pPr>
              <a:spcBef>
                <a:spcPts val="400"/>
              </a:spcBef>
              <a:buClr>
                <a:schemeClr val="lt1"/>
              </a:buClr>
              <a:buSzPct val="100000"/>
              <a:defRPr sz="2000">
                <a:solidFill>
                  <a:schemeClr val="lt1"/>
                </a:solidFill>
              </a:defRPr>
            </a:lvl5pPr>
            <a:lvl6pPr>
              <a:spcBef>
                <a:spcPts val="400"/>
              </a:spcBef>
              <a:buClr>
                <a:schemeClr val="lt1"/>
              </a:buClr>
              <a:buSzPct val="100000"/>
              <a:defRPr sz="2000">
                <a:solidFill>
                  <a:schemeClr val="lt1"/>
                </a:solidFill>
              </a:defRPr>
            </a:lvl6pPr>
            <a:lvl7pPr>
              <a:spcBef>
                <a:spcPts val="400"/>
              </a:spcBef>
              <a:buClr>
                <a:schemeClr val="lt1"/>
              </a:buClr>
              <a:buSzPct val="100000"/>
              <a:defRPr sz="2000">
                <a:solidFill>
                  <a:schemeClr val="lt1"/>
                </a:solidFill>
              </a:defRPr>
            </a:lvl7pPr>
            <a:lvl8pPr>
              <a:spcBef>
                <a:spcPts val="400"/>
              </a:spcBef>
              <a:buClr>
                <a:schemeClr val="lt1"/>
              </a:buClr>
              <a:buSzPct val="100000"/>
              <a:defRPr sz="2000">
                <a:solidFill>
                  <a:schemeClr val="lt1"/>
                </a:solidFill>
              </a:defRPr>
            </a:lvl8pPr>
            <a:lvl9pPr>
              <a:spcBef>
                <a:spcPts val="400"/>
              </a:spcBef>
              <a:buClr>
                <a:schemeClr val="lt1"/>
              </a:buClr>
              <a:buSzPct val="100000"/>
              <a:defRPr sz="2000">
                <a:solidFill>
                  <a:schemeClr val="lt1"/>
                </a:solidFill>
              </a:defRPr>
            </a:lvl9pPr>
          </a:lstStyle>
          <a:p>
            <a:endParaRPr/>
          </a:p>
        </p:txBody>
      </p:sp>
      <p:sp>
        <p:nvSpPr>
          <p:cNvPr id="7" name="Shape 7"/>
          <p:cNvSpPr/>
          <p:nvPr/>
        </p:nvSpPr>
        <p:spPr>
          <a:xfrm>
            <a:off x="0" y="0"/>
            <a:ext cx="3135299" cy="5143499"/>
          </a:xfrm>
          <a:prstGeom prst="rect">
            <a:avLst/>
          </a:prstGeom>
          <a:noFill/>
          <a:ln>
            <a:noFill/>
          </a:ln>
        </p:spPr>
        <p:txBody>
          <a:bodyPr lIns="91425" tIns="45700" rIns="91425" bIns="45700" anchor="t" anchorCtr="0">
            <a:noAutofit/>
          </a:bodyPr>
          <a:lstStyle/>
          <a:p>
            <a:pPr>
              <a:spcBef>
                <a:spcPts val="0"/>
              </a:spcBef>
              <a:buNone/>
            </a:pPr>
            <a:endParaRPr/>
          </a:p>
        </p:txBody>
      </p:sp>
      <p:sp>
        <p:nvSpPr>
          <p:cNvPr id="8" name="Shape 8"/>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9" name="Shape 9"/>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lIns="91425" tIns="45700" rIns="91425" bIns="45700" anchor="t" anchorCtr="0">
            <a:noAutofit/>
          </a:bodyPr>
          <a:lstStyle/>
          <a:p>
            <a:pPr>
              <a:spcBef>
                <a:spcPts val="0"/>
              </a:spcBef>
              <a:buNone/>
            </a:pPr>
            <a:endParaRPr/>
          </a:p>
        </p:txBody>
      </p:sp>
      <p:sp>
        <p:nvSpPr>
          <p:cNvPr id="10" name="Shape 10"/>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900000" scaled="0"/>
          </a:gradFill>
          <a:ln>
            <a:noFill/>
          </a:ln>
        </p:spPr>
        <p:txBody>
          <a:bodyPr lIns="91425" tIns="45700" rIns="91425" bIns="45700" anchor="t" anchorCtr="0">
            <a:noAutofit/>
          </a:bodyPr>
          <a:lstStyle/>
          <a:p>
            <a:pPr>
              <a:spcBef>
                <a:spcPts val="0"/>
              </a:spcBef>
              <a:buNone/>
            </a:pPr>
            <a:endParaRPr/>
          </a:p>
        </p:txBody>
      </p:sp>
      <p:sp>
        <p:nvSpPr>
          <p:cNvPr id="11" name="Shape 11"/>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lIns="91425" tIns="45700" rIns="91425" bIns="45700" anchor="t" anchorCtr="0">
            <a:noAutofit/>
          </a:bodyPr>
          <a:lstStyle/>
          <a:p>
            <a:pPr>
              <a:spcBef>
                <a:spcPts val="0"/>
              </a:spcBef>
              <a:buNone/>
            </a:pPr>
            <a:endParaRPr/>
          </a:p>
        </p:txBody>
      </p:sp>
      <p:sp>
        <p:nvSpPr>
          <p:cNvPr id="12" name="Shape 12"/>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300">
                <a:solidFill>
                  <a:schemeClr val="lt1"/>
                </a:solidFill>
              </a:rPr>
              <a:t>‹#›</a:t>
            </a:fld>
            <a:endParaRPr lang="en" sz="1300">
              <a:solidFill>
                <a:schemeClr val="lt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22eVYplSJQ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WnslL_yei0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subTitle" idx="1"/>
          </p:nvPr>
        </p:nvSpPr>
        <p:spPr>
          <a:xfrm>
            <a:off x="5241725" y="4009827"/>
            <a:ext cx="6400799" cy="871800"/>
          </a:xfrm>
          <a:prstGeom prst="rect">
            <a:avLst/>
          </a:prstGeom>
        </p:spPr>
        <p:txBody>
          <a:bodyPr lIns="91425" tIns="91425" rIns="91425" bIns="91425" anchor="t" anchorCtr="0">
            <a:noAutofit/>
          </a:bodyPr>
          <a:lstStyle/>
          <a:p>
            <a:pPr>
              <a:spcBef>
                <a:spcPts val="0"/>
              </a:spcBef>
              <a:buNone/>
            </a:pPr>
            <a:r>
              <a:rPr lang="en"/>
              <a:t>by Robin O'Neill</a:t>
            </a:r>
          </a:p>
        </p:txBody>
      </p:sp>
      <p:sp>
        <p:nvSpPr>
          <p:cNvPr id="87" name="Shape 87"/>
          <p:cNvSpPr txBox="1">
            <a:spLocks noGrp="1"/>
          </p:cNvSpPr>
          <p:nvPr>
            <p:ph type="ctrTitle"/>
          </p:nvPr>
        </p:nvSpPr>
        <p:spPr>
          <a:xfrm>
            <a:off x="1997075" y="1095856"/>
            <a:ext cx="6400799" cy="1102500"/>
          </a:xfrm>
          <a:prstGeom prst="rect">
            <a:avLst/>
          </a:prstGeom>
        </p:spPr>
        <p:txBody>
          <a:bodyPr lIns="91425" tIns="91425" rIns="91425" bIns="91425" anchor="b" anchorCtr="0">
            <a:noAutofit/>
          </a:bodyPr>
          <a:lstStyle/>
          <a:p>
            <a:pPr lvl="0" rtl="0">
              <a:spcBef>
                <a:spcPts val="0"/>
              </a:spcBef>
              <a:buNone/>
            </a:pPr>
            <a:r>
              <a:rPr lang="en"/>
              <a:t>Google Drive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83173"/>
            <a:ext cx="8229600" cy="1134300"/>
          </a:xfrm>
          <a:prstGeom prst="rect">
            <a:avLst/>
          </a:prstGeom>
        </p:spPr>
        <p:txBody>
          <a:bodyPr lIns="91425" tIns="91425" rIns="91425" bIns="91425" anchor="b" anchorCtr="0">
            <a:noAutofit/>
          </a:bodyPr>
          <a:lstStyle/>
          <a:p>
            <a:pPr>
              <a:spcBef>
                <a:spcPts val="0"/>
              </a:spcBef>
              <a:buNone/>
            </a:pPr>
            <a:r>
              <a:rPr lang="en"/>
              <a:t>Can I write my PHD dissertation on Google Docs?</a:t>
            </a:r>
          </a:p>
        </p:txBody>
      </p:sp>
      <p:sp>
        <p:nvSpPr>
          <p:cNvPr id="144" name="Shape 144"/>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a:t>No.</a:t>
            </a:r>
          </a:p>
          <a:p>
            <a:pPr rtl="0">
              <a:spcBef>
                <a:spcPts val="0"/>
              </a:spcBef>
              <a:buNone/>
            </a:pPr>
            <a:endParaRPr/>
          </a:p>
          <a:p>
            <a:pPr rtl="0">
              <a:spcBef>
                <a:spcPts val="0"/>
              </a:spcBef>
              <a:buNone/>
            </a:pPr>
            <a:r>
              <a:rPr lang="en"/>
              <a:t>Can I create a glossy brochure? No.</a:t>
            </a:r>
          </a:p>
          <a:p>
            <a:pPr rtl="0">
              <a:spcBef>
                <a:spcPts val="0"/>
              </a:spcBef>
              <a:buNone/>
            </a:pPr>
            <a:endParaRPr/>
          </a:p>
          <a:p>
            <a:pPr rtl="0">
              <a:spcBef>
                <a:spcPts val="0"/>
              </a:spcBef>
              <a:buNone/>
            </a:pPr>
            <a:r>
              <a:rPr lang="en"/>
              <a:t>Can I use Google Docs for many other things?</a:t>
            </a:r>
          </a:p>
          <a:p>
            <a:pPr>
              <a:spcBef>
                <a:spcPts val="0"/>
              </a:spcBef>
              <a:buNone/>
            </a:pPr>
            <a:r>
              <a:rPr lang="en"/>
              <a:t>Yes!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Key Points:</a:t>
            </a:r>
          </a:p>
        </p:txBody>
      </p:sp>
      <p:sp>
        <p:nvSpPr>
          <p:cNvPr id="150" name="Shape 150"/>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a:t>Web based. You sign in like email. No flash drives needed.</a:t>
            </a:r>
          </a:p>
          <a:p>
            <a:pPr rtl="0">
              <a:spcBef>
                <a:spcPts val="0"/>
              </a:spcBef>
              <a:buNone/>
            </a:pPr>
            <a:r>
              <a:rPr lang="en"/>
              <a:t>Can be accessed from Iphones (for viewing, hard to edit based on size) or tablets.</a:t>
            </a:r>
          </a:p>
          <a:p>
            <a:pPr rtl="0">
              <a:spcBef>
                <a:spcPts val="0"/>
              </a:spcBef>
              <a:buNone/>
            </a:pPr>
            <a:endParaRPr/>
          </a:p>
          <a:p>
            <a:pPr rtl="0">
              <a:spcBef>
                <a:spcPts val="0"/>
              </a:spcBef>
              <a:buNone/>
            </a:pPr>
            <a:endParaRPr/>
          </a:p>
          <a:p>
            <a:pPr>
              <a:spcBef>
                <a:spcPts val="0"/>
              </a:spcBef>
              <a:buNone/>
            </a:pP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504400" y="79050"/>
            <a:ext cx="8229600" cy="1121099"/>
          </a:xfrm>
          <a:prstGeom prst="rect">
            <a:avLst/>
          </a:prstGeom>
        </p:spPr>
        <p:txBody>
          <a:bodyPr lIns="91425" tIns="91425" rIns="91425" bIns="91425" anchor="b" anchorCtr="0">
            <a:noAutofit/>
          </a:bodyPr>
          <a:lstStyle/>
          <a:p>
            <a:pPr>
              <a:spcBef>
                <a:spcPts val="0"/>
              </a:spcBef>
              <a:buNone/>
            </a:pPr>
            <a:r>
              <a:rPr lang="en"/>
              <a:t>Make forms. Survey results will be tallied in a spreadsheet for you.</a:t>
            </a:r>
          </a:p>
        </p:txBody>
      </p:sp>
      <p:sp>
        <p:nvSpPr>
          <p:cNvPr id="156" name="Shape 156"/>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a:t>Ex. You have a family reunion. Create a form asking name, how many will be attending, and hotel. Email the form, and responses are tallied for you!</a:t>
            </a:r>
          </a:p>
          <a:p>
            <a:pPr rtl="0">
              <a:spcBef>
                <a:spcPts val="0"/>
              </a:spcBef>
              <a:buNone/>
            </a:pPr>
            <a:endParaRPr/>
          </a:p>
          <a:p>
            <a:pPr>
              <a:spcBef>
                <a:spcPts val="0"/>
              </a:spcBef>
              <a:buNone/>
            </a:pP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endParaRPr/>
          </a:p>
        </p:txBody>
      </p:sp>
      <p:sp>
        <p:nvSpPr>
          <p:cNvPr id="162" name="Shape 162"/>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a:t>Ex. You are holding a meeting. Create a form with the info you need, email, and results are automatically tabulated.</a:t>
            </a:r>
          </a:p>
          <a:p>
            <a:pPr rtl="0">
              <a:spcBef>
                <a:spcPts val="0"/>
              </a:spcBef>
              <a:buNone/>
            </a:pPr>
            <a:endParaRPr/>
          </a:p>
          <a:p>
            <a:pPr lvl="0" rtl="0">
              <a:spcBef>
                <a:spcPts val="0"/>
              </a:spcBef>
              <a:buClr>
                <a:schemeClr val="dk1"/>
              </a:buClr>
              <a:buSzPct val="34375"/>
              <a:buFont typeface="Arial"/>
              <a:buNone/>
            </a:pPr>
            <a:r>
              <a:rPr lang="en" u="sng">
                <a:solidFill>
                  <a:schemeClr val="hlink"/>
                </a:solidFill>
                <a:hlinkClick r:id="rId3"/>
              </a:rPr>
              <a:t>https://www.youtube.com/watch?v=22eVYplSJQ8</a:t>
            </a:r>
          </a:p>
          <a:p>
            <a:pPr>
              <a:spcBef>
                <a:spcPts val="0"/>
              </a:spcBef>
              <a:buNone/>
            </a:pP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rtl="0">
              <a:spcBef>
                <a:spcPts val="0"/>
              </a:spcBef>
              <a:buNone/>
            </a:pPr>
            <a:r>
              <a:rPr lang="en"/>
              <a:t>Google docs </a:t>
            </a:r>
          </a:p>
          <a:p>
            <a:pPr rtl="0">
              <a:spcBef>
                <a:spcPts val="0"/>
              </a:spcBef>
              <a:buNone/>
            </a:pPr>
            <a:endParaRPr/>
          </a:p>
          <a:p>
            <a:pPr>
              <a:spcBef>
                <a:spcPts val="0"/>
              </a:spcBef>
              <a:buNone/>
            </a:pPr>
            <a:r>
              <a:rPr lang="en"/>
              <a:t>short video on google docs</a:t>
            </a:r>
          </a:p>
        </p:txBody>
      </p:sp>
      <p:sp>
        <p:nvSpPr>
          <p:cNvPr id="168" name="Shape 168"/>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endParaRPr/>
          </a:p>
          <a:p>
            <a:pPr rtl="0">
              <a:spcBef>
                <a:spcPts val="0"/>
              </a:spcBef>
              <a:buNone/>
            </a:pPr>
            <a:r>
              <a:rPr lang="en" u="sng">
                <a:solidFill>
                  <a:schemeClr val="hlink"/>
                </a:solidFill>
                <a:hlinkClick r:id="rId3"/>
              </a:rPr>
              <a:t>https://www.youtube.com/watch?v=WnslL_yei0s</a:t>
            </a:r>
          </a:p>
          <a:p>
            <a:pPr rtl="0">
              <a:spcBef>
                <a:spcPts val="0"/>
              </a:spcBef>
              <a:buNone/>
            </a:pPr>
            <a:endParaRPr/>
          </a:p>
          <a:p>
            <a:pPr rtl="0">
              <a:spcBef>
                <a:spcPts val="0"/>
              </a:spcBef>
              <a:buNone/>
            </a:pPr>
            <a:endParaRPr/>
          </a:p>
          <a:p>
            <a:pPr>
              <a:spcBef>
                <a:spcPts val="0"/>
              </a:spcBef>
              <a:buNone/>
            </a:pPr>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endParaRPr/>
          </a:p>
        </p:txBody>
      </p:sp>
      <p:sp>
        <p:nvSpPr>
          <p:cNvPr id="174" name="Shape 174"/>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spcBef>
                <a:spcPts val="0"/>
              </a:spcBef>
              <a:buNone/>
            </a:pPr>
            <a:r>
              <a:rPr lang="en"/>
              <a:t>Sources:</a:t>
            </a:r>
          </a:p>
          <a:p>
            <a:pPr lvl="0" rtl="0">
              <a:spcBef>
                <a:spcPts val="0"/>
              </a:spcBef>
              <a:buNone/>
            </a:pPr>
            <a:r>
              <a:rPr lang="en"/>
              <a:t>Google Drive &amp; Docs by Ian Lamont</a:t>
            </a:r>
          </a:p>
          <a:p>
            <a:pPr lvl="0" rtl="0">
              <a:spcBef>
                <a:spcPts val="0"/>
              </a:spcBef>
              <a:buNone/>
            </a:pPr>
            <a:endParaRPr/>
          </a:p>
          <a:p>
            <a:pPr lvl="0" rtl="0">
              <a:spcBef>
                <a:spcPts val="0"/>
              </a:spcBef>
              <a:buNone/>
            </a:pPr>
            <a:r>
              <a:rPr lang="en"/>
              <a:t>Available at many libraries.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What is Google Drive?</a:t>
            </a:r>
          </a:p>
        </p:txBody>
      </p:sp>
      <p:sp>
        <p:nvSpPr>
          <p:cNvPr id="93" name="Shape 93"/>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228600" rtl="0">
              <a:spcBef>
                <a:spcPts val="0"/>
              </a:spcBef>
              <a:buChar char="❖"/>
            </a:pPr>
            <a:r>
              <a:rPr lang="en"/>
              <a:t>Created in 2006</a:t>
            </a:r>
          </a:p>
          <a:p>
            <a:pPr marL="457200" lvl="0" indent="-228600" rtl="0">
              <a:spcBef>
                <a:spcPts val="0"/>
              </a:spcBef>
              <a:buChar char="❖"/>
            </a:pPr>
            <a:r>
              <a:rPr lang="en"/>
              <a:t>Free storage - thousands of photos</a:t>
            </a:r>
          </a:p>
          <a:p>
            <a:pPr marL="457200" lvl="0" indent="-228600" rtl="0">
              <a:spcBef>
                <a:spcPts val="0"/>
              </a:spcBef>
              <a:buChar char="❖"/>
            </a:pPr>
            <a:r>
              <a:rPr lang="en"/>
              <a:t>Free word processing, spreadsheets, powerpoint presentations</a:t>
            </a:r>
          </a:p>
          <a:p>
            <a:pPr marL="457200" lvl="0" indent="-228600">
              <a:spcBef>
                <a:spcPts val="0"/>
              </a:spcBef>
              <a:buChar char="❖"/>
            </a:pPr>
            <a:r>
              <a:rPr lang="en"/>
              <a:t>Web based - no flash drive needed</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How do I get it?</a:t>
            </a:r>
          </a:p>
        </p:txBody>
      </p:sp>
      <p:sp>
        <p:nvSpPr>
          <p:cNvPr id="99" name="Shape 99"/>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228600" rtl="0">
              <a:spcBef>
                <a:spcPts val="0"/>
              </a:spcBef>
              <a:buChar char="❖"/>
            </a:pPr>
            <a:r>
              <a:rPr lang="en"/>
              <a:t>If you have gmail, you have it. OR</a:t>
            </a:r>
          </a:p>
          <a:p>
            <a:pPr lvl="0" rtl="0">
              <a:spcBef>
                <a:spcPts val="0"/>
              </a:spcBef>
              <a:buNone/>
            </a:pPr>
            <a:endParaRPr/>
          </a:p>
          <a:p>
            <a:pPr marL="457200" lvl="0" indent="-228600">
              <a:spcBef>
                <a:spcPts val="0"/>
              </a:spcBef>
              <a:buChar char="❖"/>
            </a:pPr>
            <a:r>
              <a:rPr lang="en"/>
              <a:t>You can register </a:t>
            </a:r>
            <a:r>
              <a:rPr lang="en" b="1"/>
              <a:t>in minutes</a:t>
            </a:r>
            <a:r>
              <a:rPr lang="en"/>
              <a:t> @ drive.google.com. You can use any email address.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Who uses it?</a:t>
            </a:r>
          </a:p>
        </p:txBody>
      </p:sp>
      <p:sp>
        <p:nvSpPr>
          <p:cNvPr id="105" name="Shape 105"/>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a:t>Example: You work on a project during the day, and want to finish it at home. In the past, you would email it yourself or save it to a flash drive.</a:t>
            </a:r>
          </a:p>
          <a:p>
            <a:pPr rtl="0">
              <a:spcBef>
                <a:spcPts val="0"/>
              </a:spcBef>
              <a:buNone/>
            </a:pPr>
            <a:r>
              <a:rPr lang="en"/>
              <a:t>Now, you work on it in your Google Drive</a:t>
            </a:r>
          </a:p>
          <a:p>
            <a:pPr lvl="0">
              <a:spcBef>
                <a:spcPts val="0"/>
              </a:spcBef>
              <a:buNone/>
            </a:pPr>
            <a:r>
              <a:rPr lang="en"/>
              <a:t>(by uploading) and simply open it at home on your computer.</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Example 2</a:t>
            </a:r>
          </a:p>
        </p:txBody>
      </p:sp>
      <p:sp>
        <p:nvSpPr>
          <p:cNvPr id="111" name="Shape 111"/>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a:spcBef>
                <a:spcPts val="0"/>
              </a:spcBef>
              <a:buNone/>
            </a:pPr>
            <a:r>
              <a:rPr lang="en"/>
              <a:t>Students would email papers to teachers. Working in Google Drive, you click the share button and enter an email address.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Example 3</a:t>
            </a:r>
          </a:p>
        </p:txBody>
      </p:sp>
      <p:sp>
        <p:nvSpPr>
          <p:cNvPr id="117" name="Shape 117"/>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a:t>You want input from others on documents. In the past you would email back and forth. Now, you can collaborate in live time, working at the same time. Your input is shown in different colored ink.</a:t>
            </a:r>
          </a:p>
          <a:p>
            <a:pPr>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Publish to the Web</a:t>
            </a:r>
          </a:p>
        </p:txBody>
      </p:sp>
      <p:sp>
        <p:nvSpPr>
          <p:cNvPr id="123" name="Shape 123"/>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a:spcBef>
                <a:spcPts val="0"/>
              </a:spcBef>
              <a:buNone/>
            </a:pPr>
            <a:r>
              <a:rPr lang="en"/>
              <a:t>All documents (word processing, spreadsheets, presentations) can be published to the Web with a click. You can give the link to others.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How do i get to Google Drive?</a:t>
            </a:r>
          </a:p>
        </p:txBody>
      </p:sp>
      <p:sp>
        <p:nvSpPr>
          <p:cNvPr id="129" name="Shape 129"/>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a:spcBef>
                <a:spcPts val="0"/>
              </a:spcBef>
              <a:buNone/>
            </a:pPr>
            <a:r>
              <a:rPr lang="en"/>
              <a:t>From the Google Browser, click on apps.</a:t>
            </a:r>
          </a:p>
        </p:txBody>
      </p:sp>
      <p:pic>
        <p:nvPicPr>
          <p:cNvPr id="130" name="Shape 130"/>
          <p:cNvPicPr preferRelativeResize="0"/>
          <p:nvPr/>
        </p:nvPicPr>
        <p:blipFill>
          <a:blip r:embed="rId3">
            <a:alphaModFix/>
          </a:blip>
          <a:stretch>
            <a:fillRect/>
          </a:stretch>
        </p:blipFill>
        <p:spPr>
          <a:xfrm>
            <a:off x="295275" y="2217899"/>
            <a:ext cx="8553450" cy="2779550"/>
          </a:xfrm>
          <a:prstGeom prst="rect">
            <a:avLst/>
          </a:prstGeom>
          <a:noFill/>
          <a:ln>
            <a:noFill/>
          </a:ln>
        </p:spPr>
      </p:pic>
      <p:cxnSp>
        <p:nvCxnSpPr>
          <p:cNvPr id="131" name="Shape 131"/>
          <p:cNvCxnSpPr/>
          <p:nvPr/>
        </p:nvCxnSpPr>
        <p:spPr>
          <a:xfrm rot="10800000">
            <a:off x="6437124" y="2576974"/>
            <a:ext cx="10500" cy="605100"/>
          </a:xfrm>
          <a:prstGeom prst="straightConnector1">
            <a:avLst/>
          </a:prstGeom>
          <a:noFill/>
          <a:ln w="19050" cap="flat" cmpd="sng">
            <a:solidFill>
              <a:schemeClr val="dk2"/>
            </a:solidFill>
            <a:prstDash val="solid"/>
            <a:round/>
            <a:headEnd type="none" w="lg" len="lg"/>
            <a:tailEnd type="triangle" w="lg" len="lg"/>
          </a:ln>
        </p:spPr>
      </p:cxn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Uploading files</a:t>
            </a:r>
          </a:p>
        </p:txBody>
      </p:sp>
      <p:sp>
        <p:nvSpPr>
          <p:cNvPr id="137" name="Shape 137"/>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a:t>You can upload files from any computer.  Simply click the upload button. </a:t>
            </a:r>
          </a:p>
          <a:p>
            <a:pPr rtl="0">
              <a:spcBef>
                <a:spcPts val="0"/>
              </a:spcBef>
              <a:buNone/>
            </a:pPr>
            <a:endParaRPr/>
          </a:p>
          <a:p>
            <a:pPr rtl="0">
              <a:spcBef>
                <a:spcPts val="0"/>
              </a:spcBef>
              <a:buNone/>
            </a:pPr>
            <a:r>
              <a:rPr lang="en"/>
              <a:t>PRC students can upload all </a:t>
            </a:r>
          </a:p>
          <a:p>
            <a:pPr rtl="0">
              <a:spcBef>
                <a:spcPts val="0"/>
              </a:spcBef>
              <a:buNone/>
            </a:pPr>
            <a:r>
              <a:rPr lang="en"/>
              <a:t>training files. </a:t>
            </a:r>
          </a:p>
          <a:p>
            <a:pPr>
              <a:spcBef>
                <a:spcPts val="0"/>
              </a:spcBef>
              <a:buNone/>
            </a:pPr>
            <a:r>
              <a:rPr lang="en"/>
              <a:t>No more missed homework!</a:t>
            </a:r>
          </a:p>
        </p:txBody>
      </p:sp>
      <p:pic>
        <p:nvPicPr>
          <p:cNvPr id="138" name="Shape 138"/>
          <p:cNvPicPr preferRelativeResize="0"/>
          <p:nvPr/>
        </p:nvPicPr>
        <p:blipFill>
          <a:blip r:embed="rId3">
            <a:alphaModFix/>
          </a:blip>
          <a:stretch>
            <a:fillRect/>
          </a:stretch>
        </p:blipFill>
        <p:spPr>
          <a:xfrm>
            <a:off x="6367562" y="2349425"/>
            <a:ext cx="2047875" cy="222885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449</Words>
  <Application>Microsoft Office PowerPoint</Application>
  <PresentationFormat>On-screen Show (16:9)</PresentationFormat>
  <Paragraphs>56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steps</vt:lpstr>
      <vt:lpstr>Google Drive</vt:lpstr>
      <vt:lpstr>What is Google Drive?</vt:lpstr>
      <vt:lpstr>How do I get it?</vt:lpstr>
      <vt:lpstr>Who uses it?</vt:lpstr>
      <vt:lpstr>Example 2</vt:lpstr>
      <vt:lpstr>Example 3</vt:lpstr>
      <vt:lpstr>Publish to the Web</vt:lpstr>
      <vt:lpstr>How do i get to Google Drive?</vt:lpstr>
      <vt:lpstr>Uploading files</vt:lpstr>
      <vt:lpstr>Can I write my PHD dissertation on Google Docs?</vt:lpstr>
      <vt:lpstr>Key Points:</vt:lpstr>
      <vt:lpstr>Make forms. Survey results will be tallied in a spreadsheet for you.</vt:lpstr>
      <vt:lpstr>PowerPoint Presentation</vt:lpstr>
      <vt:lpstr>Google docs   short video on google docs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Drive</dc:title>
  <dc:creator>Mary Blair</dc:creator>
  <cp:lastModifiedBy>Mary Blair</cp:lastModifiedBy>
  <cp:revision>1</cp:revision>
  <dcterms:modified xsi:type="dcterms:W3CDTF">2015-11-23T15:53:45Z</dcterms:modified>
</cp:coreProperties>
</file>