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56" r:id="rId5"/>
    <p:sldId id="261" r:id="rId6"/>
    <p:sldId id="260" r:id="rId7"/>
    <p:sldId id="266" r:id="rId8"/>
    <p:sldId id="276" r:id="rId9"/>
    <p:sldId id="268" r:id="rId10"/>
    <p:sldId id="269" r:id="rId11"/>
    <p:sldId id="275" r:id="rId12"/>
    <p:sldId id="270" r:id="rId13"/>
    <p:sldId id="271" r:id="rId14"/>
    <p:sldId id="272" r:id="rId15"/>
    <p:sldId id="263" r:id="rId16"/>
    <p:sldId id="264" r:id="rId17"/>
    <p:sldId id="273" r:id="rId18"/>
    <p:sldId id="277" r:id="rId19"/>
    <p:sldId id="278" r:id="rId20"/>
    <p:sldId id="274" r:id="rId21"/>
    <p:sldId id="262" r:id="rId22"/>
    <p:sldId id="26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34" d="100"/>
          <a:sy n="134" d="100"/>
        </p:scale>
        <p:origin x="162" y="13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63E2BF-E3B4-4CB5-A463-68305936D4AC}" type="datetimeFigureOut">
              <a:rPr lang="en-US" smtClean="0"/>
              <a:t>9/9/2015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3045F9-9F0B-4B60-B9AD-19448AD6EDAC}" type="slidenum">
              <a:rPr lang="en-US" smtClean="0"/>
              <a:t>‹#›</a:t>
            </a:fld>
            <a:endParaRPr lang="en-US"/>
          </a:p>
        </p:txBody>
      </p:sp>
    </p:spTree>
    <p:extLst>
      <p:ext uri="{BB962C8B-B14F-4D97-AF65-F5344CB8AC3E}">
        <p14:creationId xmlns:p14="http://schemas.microsoft.com/office/powerpoint/2010/main" val="234562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Geocaching is a scavenger</a:t>
            </a:r>
            <a:r>
              <a:rPr lang="en-US" baseline="0" dirty="0" smtClean="0"/>
              <a:t> hunt using GPS coordinates to find a hidden object.</a:t>
            </a:r>
            <a:endParaRPr lang="en-US" dirty="0"/>
          </a:p>
        </p:txBody>
      </p:sp>
      <p:sp>
        <p:nvSpPr>
          <p:cNvPr id="4" name="Slide Number Placeholder 3"/>
          <p:cNvSpPr>
            <a:spLocks noGrp="1"/>
          </p:cNvSpPr>
          <p:nvPr>
            <p:ph type="sldNum" sz="quarter" idx="10"/>
          </p:nvPr>
        </p:nvSpPr>
        <p:spPr/>
        <p:txBody>
          <a:bodyPr/>
          <a:lstStyle/>
          <a:p>
            <a:fld id="{2B3045F9-9F0B-4B60-B9AD-19448AD6EDAC}" type="slidenum">
              <a:rPr lang="en-US" smtClean="0"/>
              <a:t>5</a:t>
            </a:fld>
            <a:endParaRPr lang="en-US"/>
          </a:p>
        </p:txBody>
      </p:sp>
    </p:spTree>
    <p:extLst>
      <p:ext uri="{BB962C8B-B14F-4D97-AF65-F5344CB8AC3E}">
        <p14:creationId xmlns:p14="http://schemas.microsoft.com/office/powerpoint/2010/main" val="291226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you find and log 100 caches, including a trackable, you can hide a cache of your own.  </a:t>
            </a:r>
            <a:endParaRPr lang="en-US" dirty="0"/>
          </a:p>
        </p:txBody>
      </p:sp>
      <p:sp>
        <p:nvSpPr>
          <p:cNvPr id="4" name="Slide Number Placeholder 3"/>
          <p:cNvSpPr>
            <a:spLocks noGrp="1"/>
          </p:cNvSpPr>
          <p:nvPr>
            <p:ph type="sldNum" sz="quarter" idx="10"/>
          </p:nvPr>
        </p:nvSpPr>
        <p:spPr/>
        <p:txBody>
          <a:bodyPr/>
          <a:lstStyle/>
          <a:p>
            <a:fld id="{2B3045F9-9F0B-4B60-B9AD-19448AD6EDAC}" type="slidenum">
              <a:rPr lang="en-US" smtClean="0"/>
              <a:t>21</a:t>
            </a:fld>
            <a:endParaRPr lang="en-US"/>
          </a:p>
        </p:txBody>
      </p:sp>
    </p:spTree>
    <p:extLst>
      <p:ext uri="{BB962C8B-B14F-4D97-AF65-F5344CB8AC3E}">
        <p14:creationId xmlns:p14="http://schemas.microsoft.com/office/powerpoint/2010/main" val="3814736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I’ve gone out with my kids and my nephews. With a GPS sensitive app downloaded to my phone, we’ve used coordinates and clues to locate nearby caches—small containers of hidden treasure. In this case “treasure” is defined as typical kid detritus (a </a:t>
            </a:r>
            <a:r>
              <a:rPr lang="en-US" sz="1200" kern="1200" dirty="0" err="1" smtClean="0">
                <a:solidFill>
                  <a:schemeClr val="tx1"/>
                </a:solidFill>
                <a:effectLst/>
                <a:latin typeface="+mn-lt"/>
                <a:ea typeface="+mn-ea"/>
                <a:cs typeface="+mn-cs"/>
              </a:rPr>
              <a:t>lego</a:t>
            </a:r>
            <a:r>
              <a:rPr lang="en-US" sz="1200" kern="1200" dirty="0" smtClean="0">
                <a:solidFill>
                  <a:schemeClr val="tx1"/>
                </a:solidFill>
                <a:effectLst/>
                <a:latin typeface="+mn-lt"/>
                <a:ea typeface="+mn-ea"/>
                <a:cs typeface="+mn-cs"/>
              </a:rPr>
              <a:t> figure, one nickel, </a:t>
            </a:r>
            <a:r>
              <a:rPr lang="en-US" sz="1200" kern="1200" dirty="0" err="1" smtClean="0">
                <a:solidFill>
                  <a:schemeClr val="tx1"/>
                </a:solidFill>
                <a:effectLst/>
                <a:latin typeface="+mn-lt"/>
                <a:ea typeface="+mn-ea"/>
                <a:cs typeface="+mn-cs"/>
              </a:rPr>
              <a:t>mardi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gras</a:t>
            </a:r>
            <a:r>
              <a:rPr lang="en-US" sz="1200" kern="1200" dirty="0" smtClean="0">
                <a:solidFill>
                  <a:schemeClr val="tx1"/>
                </a:solidFill>
                <a:effectLst/>
                <a:latin typeface="+mn-lt"/>
                <a:ea typeface="+mn-ea"/>
                <a:cs typeface="+mn-cs"/>
              </a:rPr>
              <a:t> beads, a dentist’s jeweled ring or a lick-on tattoo.)</a:t>
            </a:r>
            <a:endParaRPr lang="en-US" dirty="0"/>
          </a:p>
        </p:txBody>
      </p:sp>
      <p:sp>
        <p:nvSpPr>
          <p:cNvPr id="4" name="Slide Number Placeholder 3"/>
          <p:cNvSpPr>
            <a:spLocks noGrp="1"/>
          </p:cNvSpPr>
          <p:nvPr>
            <p:ph type="sldNum" sz="quarter" idx="10"/>
          </p:nvPr>
        </p:nvSpPr>
        <p:spPr/>
        <p:txBody>
          <a:bodyPr/>
          <a:lstStyle/>
          <a:p>
            <a:fld id="{2B3045F9-9F0B-4B60-B9AD-19448AD6EDAC}" type="slidenum">
              <a:rPr lang="en-US" smtClean="0"/>
              <a:t>6</a:t>
            </a:fld>
            <a:endParaRPr lang="en-US"/>
          </a:p>
        </p:txBody>
      </p:sp>
    </p:spTree>
    <p:extLst>
      <p:ext uri="{BB962C8B-B14F-4D97-AF65-F5344CB8AC3E}">
        <p14:creationId xmlns:p14="http://schemas.microsoft.com/office/powerpoint/2010/main" val="1523812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the green, blue, orange? Notice how they line up along a route?</a:t>
            </a:r>
            <a:endParaRPr lang="en-US" dirty="0"/>
          </a:p>
        </p:txBody>
      </p:sp>
      <p:sp>
        <p:nvSpPr>
          <p:cNvPr id="4" name="Slide Number Placeholder 3"/>
          <p:cNvSpPr>
            <a:spLocks noGrp="1"/>
          </p:cNvSpPr>
          <p:nvPr>
            <p:ph type="sldNum" sz="quarter" idx="10"/>
          </p:nvPr>
        </p:nvSpPr>
        <p:spPr/>
        <p:txBody>
          <a:bodyPr/>
          <a:lstStyle/>
          <a:p>
            <a:fld id="{2B3045F9-9F0B-4B60-B9AD-19448AD6EDAC}" type="slidenum">
              <a:rPr lang="en-US" smtClean="0"/>
              <a:t>10</a:t>
            </a:fld>
            <a:endParaRPr lang="en-US"/>
          </a:p>
        </p:txBody>
      </p:sp>
    </p:spTree>
    <p:extLst>
      <p:ext uri="{BB962C8B-B14F-4D97-AF65-F5344CB8AC3E}">
        <p14:creationId xmlns:p14="http://schemas.microsoft.com/office/powerpoint/2010/main" val="2361899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Zooming in to see what’s near us…look at that!</a:t>
            </a:r>
            <a:endParaRPr lang="en-US" dirty="0"/>
          </a:p>
        </p:txBody>
      </p:sp>
      <p:sp>
        <p:nvSpPr>
          <p:cNvPr id="4" name="Slide Number Placeholder 3"/>
          <p:cNvSpPr>
            <a:spLocks noGrp="1"/>
          </p:cNvSpPr>
          <p:nvPr>
            <p:ph type="sldNum" sz="quarter" idx="10"/>
          </p:nvPr>
        </p:nvSpPr>
        <p:spPr/>
        <p:txBody>
          <a:bodyPr/>
          <a:lstStyle/>
          <a:p>
            <a:fld id="{2B3045F9-9F0B-4B60-B9AD-19448AD6EDAC}" type="slidenum">
              <a:rPr lang="en-US" smtClean="0"/>
              <a:t>12</a:t>
            </a:fld>
            <a:endParaRPr lang="en-US"/>
          </a:p>
        </p:txBody>
      </p:sp>
    </p:spTree>
    <p:extLst>
      <p:ext uri="{BB962C8B-B14F-4D97-AF65-F5344CB8AC3E}">
        <p14:creationId xmlns:p14="http://schemas.microsoft.com/office/powerpoint/2010/main" val="2205472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Clicking on the blue dot &amp; here’s what you see.</a:t>
            </a:r>
            <a:endParaRPr lang="en-US" dirty="0"/>
          </a:p>
        </p:txBody>
      </p:sp>
      <p:sp>
        <p:nvSpPr>
          <p:cNvPr id="4" name="Slide Number Placeholder 3"/>
          <p:cNvSpPr>
            <a:spLocks noGrp="1"/>
          </p:cNvSpPr>
          <p:nvPr>
            <p:ph type="sldNum" sz="quarter" idx="10"/>
          </p:nvPr>
        </p:nvSpPr>
        <p:spPr/>
        <p:txBody>
          <a:bodyPr/>
          <a:lstStyle/>
          <a:p>
            <a:fld id="{2B3045F9-9F0B-4B60-B9AD-19448AD6EDAC}" type="slidenum">
              <a:rPr lang="en-US" smtClean="0"/>
              <a:t>13</a:t>
            </a:fld>
            <a:endParaRPr lang="en-US"/>
          </a:p>
        </p:txBody>
      </p:sp>
    </p:spTree>
    <p:extLst>
      <p:ext uri="{BB962C8B-B14F-4D97-AF65-F5344CB8AC3E}">
        <p14:creationId xmlns:p14="http://schemas.microsoft.com/office/powerpoint/2010/main" val="59478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details</a:t>
            </a:r>
            <a:endParaRPr lang="en-US" dirty="0"/>
          </a:p>
        </p:txBody>
      </p:sp>
      <p:sp>
        <p:nvSpPr>
          <p:cNvPr id="4" name="Slide Number Placeholder 3"/>
          <p:cNvSpPr>
            <a:spLocks noGrp="1"/>
          </p:cNvSpPr>
          <p:nvPr>
            <p:ph type="sldNum" sz="quarter" idx="10"/>
          </p:nvPr>
        </p:nvSpPr>
        <p:spPr/>
        <p:txBody>
          <a:bodyPr/>
          <a:lstStyle/>
          <a:p>
            <a:fld id="{2B3045F9-9F0B-4B60-B9AD-19448AD6EDAC}" type="slidenum">
              <a:rPr lang="en-US" smtClean="0"/>
              <a:t>14</a:t>
            </a:fld>
            <a:endParaRPr lang="en-US"/>
          </a:p>
        </p:txBody>
      </p:sp>
    </p:spTree>
    <p:extLst>
      <p:ext uri="{BB962C8B-B14F-4D97-AF65-F5344CB8AC3E}">
        <p14:creationId xmlns:p14="http://schemas.microsoft.com/office/powerpoint/2010/main" val="1554065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you find the treasure,</a:t>
            </a:r>
            <a:r>
              <a:rPr lang="en-US" baseline="0" dirty="0" smtClean="0"/>
              <a:t> you sign the “logbook” inside. Sometimes these are very small. </a:t>
            </a:r>
            <a:endParaRPr lang="en-US" dirty="0"/>
          </a:p>
        </p:txBody>
      </p:sp>
      <p:sp>
        <p:nvSpPr>
          <p:cNvPr id="4" name="Slide Number Placeholder 3"/>
          <p:cNvSpPr>
            <a:spLocks noGrp="1"/>
          </p:cNvSpPr>
          <p:nvPr>
            <p:ph type="sldNum" sz="quarter" idx="10"/>
          </p:nvPr>
        </p:nvSpPr>
        <p:spPr/>
        <p:txBody>
          <a:bodyPr/>
          <a:lstStyle/>
          <a:p>
            <a:fld id="{2B3045F9-9F0B-4B60-B9AD-19448AD6EDAC}" type="slidenum">
              <a:rPr lang="en-US" smtClean="0"/>
              <a:t>16</a:t>
            </a:fld>
            <a:endParaRPr lang="en-US"/>
          </a:p>
        </p:txBody>
      </p:sp>
    </p:spTree>
    <p:extLst>
      <p:ext uri="{BB962C8B-B14F-4D97-AF65-F5344CB8AC3E}">
        <p14:creationId xmlns:p14="http://schemas.microsoft.com/office/powerpoint/2010/main" val="3260745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closer look at the description…</a:t>
            </a:r>
            <a:endParaRPr lang="en-US" dirty="0"/>
          </a:p>
        </p:txBody>
      </p:sp>
      <p:sp>
        <p:nvSpPr>
          <p:cNvPr id="4" name="Slide Number Placeholder 3"/>
          <p:cNvSpPr>
            <a:spLocks noGrp="1"/>
          </p:cNvSpPr>
          <p:nvPr>
            <p:ph type="sldNum" sz="quarter" idx="10"/>
          </p:nvPr>
        </p:nvSpPr>
        <p:spPr/>
        <p:txBody>
          <a:bodyPr/>
          <a:lstStyle/>
          <a:p>
            <a:fld id="{2B3045F9-9F0B-4B60-B9AD-19448AD6EDAC}" type="slidenum">
              <a:rPr lang="en-US" smtClean="0"/>
              <a:t>17</a:t>
            </a:fld>
            <a:endParaRPr lang="en-US"/>
          </a:p>
        </p:txBody>
      </p:sp>
    </p:spTree>
    <p:extLst>
      <p:ext uri="{BB962C8B-B14F-4D97-AF65-F5344CB8AC3E}">
        <p14:creationId xmlns:p14="http://schemas.microsoft.com/office/powerpoint/2010/main" val="3728404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045F9-9F0B-4B60-B9AD-19448AD6EDAC}" type="slidenum">
              <a:rPr lang="en-US" smtClean="0"/>
              <a:t>20</a:t>
            </a:fld>
            <a:endParaRPr lang="en-US"/>
          </a:p>
        </p:txBody>
      </p:sp>
    </p:spTree>
    <p:extLst>
      <p:ext uri="{BB962C8B-B14F-4D97-AF65-F5344CB8AC3E}">
        <p14:creationId xmlns:p14="http://schemas.microsoft.com/office/powerpoint/2010/main" val="3293378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F49903-870A-454B-AAFD-32BF04789ADF}"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C41C8-CB94-4A7B-99C4-6DBC5026EB09}" type="slidenum">
              <a:rPr lang="en-US" smtClean="0"/>
              <a:t>‹#›</a:t>
            </a:fld>
            <a:endParaRPr lang="en-US"/>
          </a:p>
        </p:txBody>
      </p:sp>
    </p:spTree>
    <p:extLst>
      <p:ext uri="{BB962C8B-B14F-4D97-AF65-F5344CB8AC3E}">
        <p14:creationId xmlns:p14="http://schemas.microsoft.com/office/powerpoint/2010/main" val="2637652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F49903-870A-454B-AAFD-32BF04789ADF}"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C41C8-CB94-4A7B-99C4-6DBC5026EB09}" type="slidenum">
              <a:rPr lang="en-US" smtClean="0"/>
              <a:t>‹#›</a:t>
            </a:fld>
            <a:endParaRPr lang="en-US"/>
          </a:p>
        </p:txBody>
      </p:sp>
    </p:spTree>
    <p:extLst>
      <p:ext uri="{BB962C8B-B14F-4D97-AF65-F5344CB8AC3E}">
        <p14:creationId xmlns:p14="http://schemas.microsoft.com/office/powerpoint/2010/main" val="4011643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F49903-870A-454B-AAFD-32BF04789ADF}"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C41C8-CB94-4A7B-99C4-6DBC5026EB09}" type="slidenum">
              <a:rPr lang="en-US" smtClean="0"/>
              <a:t>‹#›</a:t>
            </a:fld>
            <a:endParaRPr lang="en-US"/>
          </a:p>
        </p:txBody>
      </p:sp>
    </p:spTree>
    <p:extLst>
      <p:ext uri="{BB962C8B-B14F-4D97-AF65-F5344CB8AC3E}">
        <p14:creationId xmlns:p14="http://schemas.microsoft.com/office/powerpoint/2010/main" val="706021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F49903-870A-454B-AAFD-32BF04789ADF}"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C41C8-CB94-4A7B-99C4-6DBC5026EB09}" type="slidenum">
              <a:rPr lang="en-US" smtClean="0"/>
              <a:t>‹#›</a:t>
            </a:fld>
            <a:endParaRPr lang="en-US"/>
          </a:p>
        </p:txBody>
      </p:sp>
    </p:spTree>
    <p:extLst>
      <p:ext uri="{BB962C8B-B14F-4D97-AF65-F5344CB8AC3E}">
        <p14:creationId xmlns:p14="http://schemas.microsoft.com/office/powerpoint/2010/main" val="513759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F49903-870A-454B-AAFD-32BF04789ADF}" type="datetimeFigureOut">
              <a:rPr lang="en-US" smtClean="0"/>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C41C8-CB94-4A7B-99C4-6DBC5026EB09}" type="slidenum">
              <a:rPr lang="en-US" smtClean="0"/>
              <a:t>‹#›</a:t>
            </a:fld>
            <a:endParaRPr lang="en-US"/>
          </a:p>
        </p:txBody>
      </p:sp>
    </p:spTree>
    <p:extLst>
      <p:ext uri="{BB962C8B-B14F-4D97-AF65-F5344CB8AC3E}">
        <p14:creationId xmlns:p14="http://schemas.microsoft.com/office/powerpoint/2010/main" val="4290914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F49903-870A-454B-AAFD-32BF04789ADF}" type="datetimeFigureOut">
              <a:rPr lang="en-US" smtClean="0"/>
              <a:t>9/9/2015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EC41C8-CB94-4A7B-99C4-6DBC5026EB09}" type="slidenum">
              <a:rPr lang="en-US" smtClean="0"/>
              <a:t>‹#›</a:t>
            </a:fld>
            <a:endParaRPr lang="en-US"/>
          </a:p>
        </p:txBody>
      </p:sp>
    </p:spTree>
    <p:extLst>
      <p:ext uri="{BB962C8B-B14F-4D97-AF65-F5344CB8AC3E}">
        <p14:creationId xmlns:p14="http://schemas.microsoft.com/office/powerpoint/2010/main" val="2439343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F49903-870A-454B-AAFD-32BF04789ADF}" type="datetimeFigureOut">
              <a:rPr lang="en-US" smtClean="0"/>
              <a:t>9/9/2015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EC41C8-CB94-4A7B-99C4-6DBC5026EB09}" type="slidenum">
              <a:rPr lang="en-US" smtClean="0"/>
              <a:t>‹#›</a:t>
            </a:fld>
            <a:endParaRPr lang="en-US"/>
          </a:p>
        </p:txBody>
      </p:sp>
    </p:spTree>
    <p:extLst>
      <p:ext uri="{BB962C8B-B14F-4D97-AF65-F5344CB8AC3E}">
        <p14:creationId xmlns:p14="http://schemas.microsoft.com/office/powerpoint/2010/main" val="3100018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F49903-870A-454B-AAFD-32BF04789ADF}" type="datetimeFigureOut">
              <a:rPr lang="en-US" smtClean="0"/>
              <a:t>9/9/2015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EC41C8-CB94-4A7B-99C4-6DBC5026EB09}" type="slidenum">
              <a:rPr lang="en-US" smtClean="0"/>
              <a:t>‹#›</a:t>
            </a:fld>
            <a:endParaRPr lang="en-US"/>
          </a:p>
        </p:txBody>
      </p:sp>
    </p:spTree>
    <p:extLst>
      <p:ext uri="{BB962C8B-B14F-4D97-AF65-F5344CB8AC3E}">
        <p14:creationId xmlns:p14="http://schemas.microsoft.com/office/powerpoint/2010/main" val="3020359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49903-870A-454B-AAFD-32BF04789ADF}" type="datetimeFigureOut">
              <a:rPr lang="en-US" smtClean="0"/>
              <a:t>9/9/2015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EC41C8-CB94-4A7B-99C4-6DBC5026EB09}" type="slidenum">
              <a:rPr lang="en-US" smtClean="0"/>
              <a:t>‹#›</a:t>
            </a:fld>
            <a:endParaRPr lang="en-US"/>
          </a:p>
        </p:txBody>
      </p:sp>
    </p:spTree>
    <p:extLst>
      <p:ext uri="{BB962C8B-B14F-4D97-AF65-F5344CB8AC3E}">
        <p14:creationId xmlns:p14="http://schemas.microsoft.com/office/powerpoint/2010/main" val="1104708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F49903-870A-454B-AAFD-32BF04789ADF}" type="datetimeFigureOut">
              <a:rPr lang="en-US" smtClean="0"/>
              <a:t>9/9/2015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EC41C8-CB94-4A7B-99C4-6DBC5026EB09}" type="slidenum">
              <a:rPr lang="en-US" smtClean="0"/>
              <a:t>‹#›</a:t>
            </a:fld>
            <a:endParaRPr lang="en-US"/>
          </a:p>
        </p:txBody>
      </p:sp>
    </p:spTree>
    <p:extLst>
      <p:ext uri="{BB962C8B-B14F-4D97-AF65-F5344CB8AC3E}">
        <p14:creationId xmlns:p14="http://schemas.microsoft.com/office/powerpoint/2010/main" val="205139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F49903-870A-454B-AAFD-32BF04789ADF}" type="datetimeFigureOut">
              <a:rPr lang="en-US" smtClean="0"/>
              <a:t>9/9/2015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EC41C8-CB94-4A7B-99C4-6DBC5026EB09}" type="slidenum">
              <a:rPr lang="en-US" smtClean="0"/>
              <a:t>‹#›</a:t>
            </a:fld>
            <a:endParaRPr lang="en-US"/>
          </a:p>
        </p:txBody>
      </p:sp>
    </p:spTree>
    <p:extLst>
      <p:ext uri="{BB962C8B-B14F-4D97-AF65-F5344CB8AC3E}">
        <p14:creationId xmlns:p14="http://schemas.microsoft.com/office/powerpoint/2010/main" val="2922183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49903-870A-454B-AAFD-32BF04789ADF}" type="datetimeFigureOut">
              <a:rPr lang="en-US" smtClean="0"/>
              <a:t>9/9/2015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C41C8-CB94-4A7B-99C4-6DBC5026EB09}" type="slidenum">
              <a:rPr lang="en-US" smtClean="0"/>
              <a:t>‹#›</a:t>
            </a:fld>
            <a:endParaRPr lang="en-US"/>
          </a:p>
        </p:txBody>
      </p:sp>
    </p:spTree>
    <p:extLst>
      <p:ext uri="{BB962C8B-B14F-4D97-AF65-F5344CB8AC3E}">
        <p14:creationId xmlns:p14="http://schemas.microsoft.com/office/powerpoint/2010/main" val="2193977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gif"/></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https://www.youtube.com/embed/1YTqitVK-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381000"/>
            <a:ext cx="7823200" cy="5867400"/>
          </a:xfrm>
        </p:spPr>
      </p:pic>
      <p:sp>
        <p:nvSpPr>
          <p:cNvPr id="2" name="Title 1"/>
          <p:cNvSpPr>
            <a:spLocks noGrp="1"/>
          </p:cNvSpPr>
          <p:nvPr>
            <p:ph type="title"/>
          </p:nvPr>
        </p:nvSpPr>
        <p:spPr>
          <a:xfrm>
            <a:off x="457200" y="1219200"/>
            <a:ext cx="8229600" cy="1143000"/>
          </a:xfrm>
        </p:spPr>
        <p:txBody>
          <a:bodyPr>
            <a:noAutofit/>
          </a:bodyPr>
          <a:lstStyle/>
          <a:p>
            <a:r>
              <a:rPr lang="en-US" sz="4800" dirty="0" smtClean="0">
                <a:solidFill>
                  <a:schemeClr val="accent4">
                    <a:lumMod val="50000"/>
                  </a:schemeClr>
                </a:solidFill>
                <a:latin typeface="Viner Hand ITC" panose="03070502030502020203" pitchFamily="66" charset="0"/>
              </a:rPr>
              <a:t>Ever wanted to hunt for treasure?</a:t>
            </a:r>
            <a:endParaRPr lang="en-US" sz="4800" dirty="0">
              <a:solidFill>
                <a:schemeClr val="accent4">
                  <a:lumMod val="50000"/>
                </a:schemeClr>
              </a:solidFill>
              <a:latin typeface="Viner Hand ITC" panose="03070502030502020203" pitchFamily="66" charset="0"/>
            </a:endParaRPr>
          </a:p>
        </p:txBody>
      </p:sp>
    </p:spTree>
    <p:extLst>
      <p:ext uri="{BB962C8B-B14F-4D97-AF65-F5344CB8AC3E}">
        <p14:creationId xmlns:p14="http://schemas.microsoft.com/office/powerpoint/2010/main" val="1461244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ulie\Pictures\IMG_19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90600"/>
            <a:ext cx="2743200"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86200" y="2717563"/>
            <a:ext cx="5126083" cy="461665"/>
          </a:xfrm>
          <a:prstGeom prst="rect">
            <a:avLst/>
          </a:prstGeom>
          <a:noFill/>
        </p:spPr>
        <p:txBody>
          <a:bodyPr wrap="none" rtlCol="0">
            <a:spAutoFit/>
          </a:bodyPr>
          <a:lstStyle/>
          <a:p>
            <a:r>
              <a:rPr lang="en-US" sz="2400" dirty="0" smtClean="0">
                <a:latin typeface="Copperplate Gothic Bold" panose="020E0705020206020404" pitchFamily="34" charset="0"/>
              </a:rPr>
              <a:t>Look at all those mysteries!</a:t>
            </a:r>
            <a:endParaRPr lang="en-US" sz="2400" dirty="0">
              <a:latin typeface="Copperplate Gothic Bold" panose="020E0705020206020404" pitchFamily="34" charset="0"/>
            </a:endParaRPr>
          </a:p>
        </p:txBody>
      </p:sp>
    </p:spTree>
    <p:extLst>
      <p:ext uri="{BB962C8B-B14F-4D97-AF65-F5344CB8AC3E}">
        <p14:creationId xmlns:p14="http://schemas.microsoft.com/office/powerpoint/2010/main" val="3850821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 the lingo</a:t>
            </a:r>
            <a:endParaRPr lang="en-US" dirty="0"/>
          </a:p>
        </p:txBody>
      </p:sp>
      <p:sp>
        <p:nvSpPr>
          <p:cNvPr id="3" name="Content Placeholder 2"/>
          <p:cNvSpPr>
            <a:spLocks noGrp="1"/>
          </p:cNvSpPr>
          <p:nvPr>
            <p:ph idx="1"/>
          </p:nvPr>
        </p:nvSpPr>
        <p:spPr/>
        <p:txBody>
          <a:bodyPr/>
          <a:lstStyle/>
          <a:p>
            <a:endParaRPr lang="en-US" dirty="0" smtClean="0"/>
          </a:p>
          <a:p>
            <a:r>
              <a:rPr lang="en-US" dirty="0" err="1"/>
              <a:t>IRL</a:t>
            </a:r>
            <a:r>
              <a:rPr lang="en-US" dirty="0"/>
              <a:t>= in real </a:t>
            </a:r>
            <a:r>
              <a:rPr lang="en-US" dirty="0" smtClean="0"/>
              <a:t>life</a:t>
            </a:r>
          </a:p>
          <a:p>
            <a:r>
              <a:rPr lang="en-US" dirty="0" smtClean="0"/>
              <a:t>Traditional, Mystery &amp; Multi-caches=different types of caches. Mystery &amp; </a:t>
            </a:r>
            <a:r>
              <a:rPr lang="en-US" dirty="0" err="1"/>
              <a:t>M</a:t>
            </a:r>
            <a:r>
              <a:rPr lang="en-US" dirty="0" err="1" smtClean="0"/>
              <a:t>ultis</a:t>
            </a:r>
            <a:r>
              <a:rPr lang="en-US" dirty="0" smtClean="0"/>
              <a:t> are hardest</a:t>
            </a:r>
          </a:p>
          <a:p>
            <a:r>
              <a:rPr lang="en-US" dirty="0" err="1" smtClean="0"/>
              <a:t>CITO</a:t>
            </a:r>
            <a:r>
              <a:rPr lang="en-US" dirty="0" smtClean="0"/>
              <a:t>= Cache In Trash Out</a:t>
            </a:r>
          </a:p>
          <a:p>
            <a:pPr marL="0" indent="0">
              <a:buNone/>
            </a:pPr>
            <a:endParaRPr lang="en-US" dirty="0" smtClean="0"/>
          </a:p>
        </p:txBody>
      </p:sp>
    </p:spTree>
    <p:extLst>
      <p:ext uri="{BB962C8B-B14F-4D97-AF65-F5344CB8AC3E}">
        <p14:creationId xmlns:p14="http://schemas.microsoft.com/office/powerpoint/2010/main" val="999467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ulie\Pictures\IMG_19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169" y="0"/>
            <a:ext cx="38636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196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ulie\AppData\Local\Microsoft\Windows\Temporary Internet Files\Content.Outlook\CAXDTX6S\IMG_19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169" y="0"/>
            <a:ext cx="38636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304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ulie\Pictures\IMG_19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169" y="0"/>
            <a:ext cx="38636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627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 the lingo</a:t>
            </a:r>
            <a:endParaRPr lang="en-US" dirty="0"/>
          </a:p>
        </p:txBody>
      </p:sp>
      <p:sp>
        <p:nvSpPr>
          <p:cNvPr id="3" name="Content Placeholder 2"/>
          <p:cNvSpPr>
            <a:spLocks noGrp="1"/>
          </p:cNvSpPr>
          <p:nvPr>
            <p:ph idx="1"/>
          </p:nvPr>
        </p:nvSpPr>
        <p:spPr/>
        <p:txBody>
          <a:bodyPr/>
          <a:lstStyle/>
          <a:p>
            <a:r>
              <a:rPr lang="en-US" dirty="0" smtClean="0"/>
              <a:t>Difficulty= how hard a cache is to find rated on a scale from 1-5. A 2 is “relatively easy to find within 30 minutes.”</a:t>
            </a:r>
          </a:p>
          <a:p>
            <a:r>
              <a:rPr lang="en-US" dirty="0" smtClean="0"/>
              <a:t>Terrain=an evaluation of the hike/walk. A 1-1.5 is “most likely flat” but may not be wheelchair accessible.</a:t>
            </a:r>
          </a:p>
          <a:p>
            <a:r>
              <a:rPr lang="en-US" dirty="0" smtClean="0"/>
              <a:t>Size=how big is the cache? Micro (or Nano), Small, Regular or Large.</a:t>
            </a:r>
          </a:p>
          <a:p>
            <a:endParaRPr lang="en-US" dirty="0" smtClean="0"/>
          </a:p>
          <a:p>
            <a:pPr marL="0" indent="0">
              <a:buNone/>
            </a:pPr>
            <a:endParaRPr lang="en-US" dirty="0"/>
          </a:p>
        </p:txBody>
      </p:sp>
    </p:spTree>
    <p:extLst>
      <p:ext uri="{BB962C8B-B14F-4D97-AF65-F5344CB8AC3E}">
        <p14:creationId xmlns:p14="http://schemas.microsoft.com/office/powerpoint/2010/main" val="2408939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 the lingo</a:t>
            </a:r>
            <a:endParaRPr lang="en-US" dirty="0"/>
          </a:p>
        </p:txBody>
      </p:sp>
      <p:sp>
        <p:nvSpPr>
          <p:cNvPr id="3" name="Content Placeholder 2"/>
          <p:cNvSpPr>
            <a:spLocks noGrp="1"/>
          </p:cNvSpPr>
          <p:nvPr>
            <p:ph idx="1"/>
          </p:nvPr>
        </p:nvSpPr>
        <p:spPr/>
        <p:txBody>
          <a:bodyPr/>
          <a:lstStyle/>
          <a:p>
            <a:r>
              <a:rPr lang="en-US" dirty="0" smtClean="0"/>
              <a:t>Size=how big is the cache? </a:t>
            </a:r>
          </a:p>
          <a:p>
            <a:pPr lvl="1"/>
            <a:r>
              <a:rPr lang="en-US" dirty="0" smtClean="0"/>
              <a:t>Micro (or Nano). Bolt.</a:t>
            </a:r>
          </a:p>
          <a:p>
            <a:pPr lvl="1"/>
            <a:r>
              <a:rPr lang="en-US" dirty="0" smtClean="0"/>
              <a:t>Small. Sandwich </a:t>
            </a:r>
          </a:p>
          <a:p>
            <a:pPr lvl="1"/>
            <a:r>
              <a:rPr lang="en-US" dirty="0" smtClean="0"/>
              <a:t>Regular. Shoebox </a:t>
            </a:r>
          </a:p>
          <a:p>
            <a:pPr lvl="1"/>
            <a:r>
              <a:rPr lang="en-US" dirty="0" smtClean="0"/>
              <a:t>Large. “Bigfoot’s shoebox.”</a:t>
            </a:r>
          </a:p>
          <a:p>
            <a:pPr lvl="1"/>
            <a:r>
              <a:rPr lang="en-US" dirty="0" smtClean="0"/>
              <a:t>Unknown. When knowing the size would give away the surprise of the find.</a:t>
            </a:r>
          </a:p>
          <a:p>
            <a:r>
              <a:rPr lang="en-US" dirty="0" err="1" smtClean="0"/>
              <a:t>BYOP</a:t>
            </a:r>
            <a:r>
              <a:rPr lang="en-US" dirty="0" smtClean="0"/>
              <a:t>=bring your own pencil</a:t>
            </a:r>
          </a:p>
          <a:p>
            <a:pPr marL="0" indent="0">
              <a:buNone/>
            </a:pPr>
            <a:endParaRPr lang="en-US" dirty="0"/>
          </a:p>
        </p:txBody>
      </p:sp>
    </p:spTree>
    <p:extLst>
      <p:ext uri="{BB962C8B-B14F-4D97-AF65-F5344CB8AC3E}">
        <p14:creationId xmlns:p14="http://schemas.microsoft.com/office/powerpoint/2010/main" val="857300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ulie\AppData\Local\Microsoft\Windows\Temporary Internet Files\Content.Outlook\CAXDTX6S\IMG_19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169" y="0"/>
            <a:ext cx="38636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677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Wachowski\AppData\Local\Microsoft\Windows\Temporary Internet Files\Content.Outlook\0CEROEQK\FullSizeRen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358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438400"/>
            <a:ext cx="6118372"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329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anose="02020602080505020303" pitchFamily="18" charset="0"/>
              </a:rPr>
              <a:t>Do you recognize these people?</a:t>
            </a:r>
            <a:endParaRPr lang="en-US" dirty="0">
              <a:latin typeface="Baskerville Old Face" panose="02020602080505020303" pitchFamily="18" charset="0"/>
            </a:endParaRPr>
          </a:p>
        </p:txBody>
      </p:sp>
      <p:sp>
        <p:nvSpPr>
          <p:cNvPr id="3" name="Content Placeholder 2"/>
          <p:cNvSpPr>
            <a:spLocks noGrp="1"/>
          </p:cNvSpPr>
          <p:nvPr>
            <p:ph idx="1"/>
          </p:nvPr>
        </p:nvSpPr>
        <p:spPr/>
        <p:txBody>
          <a:bodyPr/>
          <a:lstStyle/>
          <a:p>
            <a:pPr marL="0" indent="0">
              <a:buNone/>
            </a:pPr>
            <a:r>
              <a:rPr lang="en-US" dirty="0" smtClean="0">
                <a:solidFill>
                  <a:schemeClr val="bg1">
                    <a:lumMod val="65000"/>
                  </a:schemeClr>
                </a:solidFill>
              </a:rPr>
              <a:t>m</a:t>
            </a:r>
            <a:endParaRPr lang="en-US" dirty="0">
              <a:solidFill>
                <a:schemeClr val="bg1">
                  <a:lumMod val="65000"/>
                </a:schemeClr>
              </a:solidFill>
            </a:endParaRPr>
          </a:p>
        </p:txBody>
      </p:sp>
      <p:pic>
        <p:nvPicPr>
          <p:cNvPr id="1027" name="Picture 3" descr="C:\Users\Julie\AppData\Local\Microsoft\Windows\Temporary Internet Files\Content.IE5\EZZNO9ME\medium_nancydrew[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7641" y="1828800"/>
            <a:ext cx="1766891" cy="339090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1028" name="Picture 4" descr="C:\Users\Julie\AppData\Local\Microsoft\Windows\Temporary Internet Files\Content.IE5\KTV35OTU\Scooby-Do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61" y="3048000"/>
            <a:ext cx="4635500" cy="32004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26" name="Picture 2" descr="C:\Users\Julie\AppData\Local\Microsoft\Windows\Temporary Internet Files\Content.IE5\P4Y3G0NU\sherlockholme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00199"/>
            <a:ext cx="2286000" cy="246591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875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Julie\AppData\Local\Microsoft\Windows\Temporary Internet Files\Content.Outlook\CAXDTX6S\IMG_19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169" y="0"/>
            <a:ext cx="38636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703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 the lingo</a:t>
            </a:r>
            <a:endParaRPr lang="en-US" dirty="0"/>
          </a:p>
        </p:txBody>
      </p:sp>
      <p:sp>
        <p:nvSpPr>
          <p:cNvPr id="3" name="Content Placeholder 2"/>
          <p:cNvSpPr>
            <a:spLocks noGrp="1"/>
          </p:cNvSpPr>
          <p:nvPr>
            <p:ph idx="1"/>
          </p:nvPr>
        </p:nvSpPr>
        <p:spPr/>
        <p:txBody>
          <a:bodyPr/>
          <a:lstStyle/>
          <a:p>
            <a:r>
              <a:rPr lang="en-US" dirty="0" err="1" smtClean="0"/>
              <a:t>TFTC</a:t>
            </a:r>
            <a:r>
              <a:rPr lang="en-US" dirty="0" smtClean="0"/>
              <a:t>!= “Thanks for the Cache!” people post this online after they find a cache</a:t>
            </a:r>
          </a:p>
          <a:p>
            <a:r>
              <a:rPr lang="en-US" dirty="0" err="1" smtClean="0"/>
              <a:t>GZ</a:t>
            </a:r>
            <a:r>
              <a:rPr lang="en-US" dirty="0" smtClean="0"/>
              <a:t>=ground zero. </a:t>
            </a:r>
          </a:p>
          <a:p>
            <a:r>
              <a:rPr lang="en-US" dirty="0" smtClean="0"/>
              <a:t>Smiley=finding a cache</a:t>
            </a:r>
          </a:p>
          <a:p>
            <a:r>
              <a:rPr lang="en-US" dirty="0" err="1" smtClean="0"/>
              <a:t>Trackables</a:t>
            </a:r>
            <a:endParaRPr lang="en-US" dirty="0" smtClean="0"/>
          </a:p>
          <a:p>
            <a:pPr marL="0" indent="0">
              <a:buNone/>
            </a:pPr>
            <a:endParaRPr lang="en-US" dirty="0"/>
          </a:p>
        </p:txBody>
      </p:sp>
      <p:pic>
        <p:nvPicPr>
          <p:cNvPr id="7171" name="Picture 3" descr="C:\Users\Julie\AppData\Local\Microsoft\Windows\Temporary Internet Files\Content.IE5\EZZNO9ME\blueprin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49580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Julie\AppData\Local\Microsoft\Windows\Temporary Internet Files\Content.IE5\5MOWXOR0\worldisourpaly[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856" y="26670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Julie\AppData\Local\Microsoft\Windows\Temporary Internet Files\Content.IE5\MCBDZ5QI\celtic-with-rope-text[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3827804"/>
            <a:ext cx="2953996" cy="2953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3229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ulie\AppData\Local\Microsoft\Windows\Temporary Internet Files\Content.IE5\5MOWXOR0\Logo_Geocaching_Stacked_MuddyBootBrow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7848600" cy="3014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592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Julie\AppData\Local\Microsoft\Windows\Temporary Internet Files\Content.IE5\M9OR08CS\652px-Latitude_and_Longitude_of_the_Earth.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194556"/>
            <a:ext cx="6451899" cy="336448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Julie\AppData\Local\Microsoft\Windows\Temporary Internet Files\Content.IE5\P4Y3G0NU\hiking-307409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0386" y="685799"/>
            <a:ext cx="2409825" cy="4191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43000" y="838200"/>
            <a:ext cx="4942186" cy="1569660"/>
          </a:xfrm>
          <a:prstGeom prst="rect">
            <a:avLst/>
          </a:prstGeom>
          <a:noFill/>
        </p:spPr>
        <p:txBody>
          <a:bodyPr wrap="square" rtlCol="0">
            <a:spAutoFit/>
          </a:bodyPr>
          <a:lstStyle/>
          <a:p>
            <a:r>
              <a:rPr lang="en-US" sz="4800" dirty="0" smtClean="0">
                <a:latin typeface="Aharoni" panose="02010803020104030203" pitchFamily="2" charset="-79"/>
                <a:cs typeface="Aharoni" panose="02010803020104030203" pitchFamily="2" charset="-79"/>
              </a:rPr>
              <a:t>Do you like to walk outdoors?</a:t>
            </a:r>
            <a:endParaRPr lang="en-US" sz="4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853600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343400"/>
            <a:ext cx="7239000" cy="1470025"/>
          </a:xfrm>
        </p:spPr>
        <p:txBody>
          <a:bodyPr/>
          <a:lstStyle/>
          <a:p>
            <a:r>
              <a:rPr lang="en-US" dirty="0" smtClean="0">
                <a:solidFill>
                  <a:srgbClr val="C00000"/>
                </a:solidFill>
                <a:latin typeface="Copperplate Gothic Bold" panose="020E0705020206020404" pitchFamily="34" charset="0"/>
              </a:rPr>
              <a:t>OR: Tech CAN be Fun!</a:t>
            </a:r>
            <a:endParaRPr lang="en-US" dirty="0">
              <a:solidFill>
                <a:srgbClr val="C00000"/>
              </a:solidFill>
              <a:latin typeface="Copperplate Gothic Bold" panose="020E0705020206020404" pitchFamily="34" charset="0"/>
            </a:endParaRPr>
          </a:p>
        </p:txBody>
      </p:sp>
      <p:pic>
        <p:nvPicPr>
          <p:cNvPr id="4098" name="Picture 2" descr="C:\Users\Julie\AppData\Local\Microsoft\Windows\Temporary Internet Files\Content.IE5\5MOWXOR0\Logo_Geocaching_Stacked_MuddyBootBrow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7848600" cy="3014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390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10" descr="C:\Users\Julie\AppData\Local\Microsoft\Windows\Temporary Internet Files\Content.IE5\GGY2PFIA\7559070488_edc90f77b9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57200"/>
            <a:ext cx="9144001" cy="6248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495800" y="609600"/>
            <a:ext cx="4971576" cy="1143000"/>
          </a:xfrm>
        </p:spPr>
        <p:txBody>
          <a:bodyPr/>
          <a:lstStyle/>
          <a:p>
            <a:r>
              <a:rPr lang="en-US" dirty="0" smtClean="0">
                <a:solidFill>
                  <a:schemeClr val="bg1"/>
                </a:solidFill>
              </a:rPr>
              <a:t>What’s a Cache?</a:t>
            </a:r>
            <a:endParaRPr lang="en-US" dirty="0">
              <a:solidFill>
                <a:schemeClr val="bg1"/>
              </a:solidFill>
            </a:endParaRPr>
          </a:p>
        </p:txBody>
      </p:sp>
      <p:sp>
        <p:nvSpPr>
          <p:cNvPr id="3" name="Content Placeholder 2"/>
          <p:cNvSpPr>
            <a:spLocks noGrp="1"/>
          </p:cNvSpPr>
          <p:nvPr>
            <p:ph idx="1"/>
          </p:nvPr>
        </p:nvSpPr>
        <p:spPr>
          <a:xfrm>
            <a:off x="762000" y="1905000"/>
            <a:ext cx="6324600" cy="2872581"/>
          </a:xfrm>
        </p:spPr>
        <p:txBody>
          <a:bodyPr/>
          <a:lstStyle/>
          <a:p>
            <a:pPr marL="0" indent="0">
              <a:buNone/>
            </a:pPr>
            <a:r>
              <a:rPr lang="en-US" dirty="0" smtClean="0"/>
              <a:t>“A hiding place for goods, provisions, ammunition, treasure, etc….”</a:t>
            </a:r>
          </a:p>
          <a:p>
            <a:endParaRPr lang="en-US" dirty="0"/>
          </a:p>
        </p:txBody>
      </p:sp>
    </p:spTree>
    <p:extLst>
      <p:ext uri="{BB962C8B-B14F-4D97-AF65-F5344CB8AC3E}">
        <p14:creationId xmlns:p14="http://schemas.microsoft.com/office/powerpoint/2010/main" val="2916609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IRL</a:t>
            </a:r>
            <a:r>
              <a:rPr lang="en-US" dirty="0" smtClean="0"/>
              <a:t> Adventure Gaming!”</a:t>
            </a:r>
            <a:endParaRPr lang="en-US" dirty="0"/>
          </a:p>
        </p:txBody>
      </p:sp>
      <p:sp>
        <p:nvSpPr>
          <p:cNvPr id="3" name="Content Placeholder 2"/>
          <p:cNvSpPr>
            <a:spLocks noGrp="1"/>
          </p:cNvSpPr>
          <p:nvPr>
            <p:ph idx="1"/>
          </p:nvPr>
        </p:nvSpPr>
        <p:spPr>
          <a:xfrm>
            <a:off x="914400" y="1818118"/>
            <a:ext cx="3505200" cy="4525963"/>
          </a:xfrm>
        </p:spPr>
        <p:txBody>
          <a:bodyPr/>
          <a:lstStyle/>
          <a:p>
            <a:r>
              <a:rPr lang="en-US" dirty="0" smtClean="0"/>
              <a:t>You need:</a:t>
            </a:r>
          </a:p>
          <a:p>
            <a:pPr lvl="1"/>
            <a:r>
              <a:rPr lang="en-US" dirty="0" smtClean="0"/>
              <a:t>GPS device </a:t>
            </a:r>
          </a:p>
          <a:p>
            <a:pPr lvl="1"/>
            <a:r>
              <a:rPr lang="en-US" dirty="0" smtClean="0"/>
              <a:t>Coordinates to the cache</a:t>
            </a:r>
          </a:p>
          <a:p>
            <a:pPr lvl="1"/>
            <a:r>
              <a:rPr lang="en-US" dirty="0" smtClean="0"/>
              <a:t>Or a Cache app loaded on your phone</a:t>
            </a:r>
            <a:endParaRPr lang="en-US" dirty="0"/>
          </a:p>
        </p:txBody>
      </p:sp>
      <p:pic>
        <p:nvPicPr>
          <p:cNvPr id="3074" name="Picture 2" descr="C:\Users\Julie\AppData\Local\Microsoft\Windows\Temporary Internet Files\Content.IE5\KTV35OTU\samsung_galaxy_s4_mini_android_phone_announced_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447800"/>
            <a:ext cx="4572000" cy="4572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846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ulie\AppData\Local\Microsoft\Windows\Temporary Internet Files\Content.IE5\5MOWXOR0\Logo_Geocaching_Stacked_MuddyBootBrow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4807" y="1600200"/>
            <a:ext cx="6372670" cy="24475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75424" y="4876800"/>
            <a:ext cx="5711435" cy="954107"/>
          </a:xfrm>
          <a:prstGeom prst="rect">
            <a:avLst/>
          </a:prstGeom>
        </p:spPr>
        <p:txBody>
          <a:bodyPr wrap="none">
            <a:spAutoFit/>
          </a:bodyPr>
          <a:lstStyle/>
          <a:p>
            <a:pPr algn="ctr"/>
            <a:r>
              <a:rPr lang="en-US" sz="2800" dirty="0">
                <a:latin typeface="Copperplate Gothic Bold" panose="020E0705020206020404" pitchFamily="34" charset="0"/>
              </a:rPr>
              <a:t>2 million active geocaches </a:t>
            </a:r>
            <a:endParaRPr lang="en-US" sz="2800" dirty="0" smtClean="0">
              <a:latin typeface="Copperplate Gothic Bold" panose="020E0705020206020404" pitchFamily="34" charset="0"/>
            </a:endParaRPr>
          </a:p>
          <a:p>
            <a:pPr algn="ctr"/>
            <a:r>
              <a:rPr lang="en-US" sz="2800" dirty="0" smtClean="0">
                <a:latin typeface="Copperplate Gothic Bold" panose="020E0705020206020404" pitchFamily="34" charset="0"/>
              </a:rPr>
              <a:t>in </a:t>
            </a:r>
            <a:r>
              <a:rPr lang="en-US" sz="2800" dirty="0">
                <a:latin typeface="Copperplate Gothic Bold" panose="020E0705020206020404" pitchFamily="34" charset="0"/>
              </a:rPr>
              <a:t>185 countries. </a:t>
            </a:r>
          </a:p>
        </p:txBody>
      </p:sp>
    </p:spTree>
    <p:extLst>
      <p:ext uri="{BB962C8B-B14F-4D97-AF65-F5344CB8AC3E}">
        <p14:creationId xmlns:p14="http://schemas.microsoft.com/office/powerpoint/2010/main" val="1443665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YTqitVK-Ts"/>
          <p:cNvPicPr>
            <a:picLocks noRot="1" noChangeAspect="1"/>
          </p:cNvPicPr>
          <p:nvPr>
            <a:videoFile r:link="rId1"/>
          </p:nvPr>
        </p:nvPicPr>
        <p:blipFill>
          <a:blip r:embed="rId3"/>
          <a:stretch>
            <a:fillRect/>
          </a:stretch>
        </p:blipFill>
        <p:spPr>
          <a:xfrm>
            <a:off x="2286000" y="2143125"/>
            <a:ext cx="4572000" cy="2571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6754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28600"/>
            <a:ext cx="8229600" cy="1143000"/>
          </a:xfrm>
        </p:spPr>
        <p:txBody>
          <a:bodyPr/>
          <a:lstStyle/>
          <a:p>
            <a:pPr algn="l"/>
            <a:r>
              <a:rPr lang="en-US" dirty="0" smtClean="0"/>
              <a:t>Geocaching Apps</a:t>
            </a:r>
            <a:endParaRPr lang="en-US" dirty="0"/>
          </a:p>
        </p:txBody>
      </p:sp>
      <p:sp>
        <p:nvSpPr>
          <p:cNvPr id="8" name="Text Placeholder 7"/>
          <p:cNvSpPr>
            <a:spLocks noGrp="1"/>
          </p:cNvSpPr>
          <p:nvPr>
            <p:ph type="body" sz="quarter" idx="3"/>
          </p:nvPr>
        </p:nvSpPr>
        <p:spPr>
          <a:xfrm>
            <a:off x="1524000" y="1219200"/>
            <a:ext cx="7315200" cy="1524000"/>
          </a:xfrm>
        </p:spPr>
        <p:txBody>
          <a:bodyPr>
            <a:noAutofit/>
          </a:bodyPr>
          <a:lstStyle/>
          <a:p>
            <a:pPr algn="r"/>
            <a:r>
              <a:rPr lang="en-US" dirty="0">
                <a:latin typeface="Copperplate Gothic Bold" panose="020E0705020206020404" pitchFamily="34" charset="0"/>
              </a:rPr>
              <a:t>Geocaching by </a:t>
            </a:r>
            <a:r>
              <a:rPr lang="en-US" dirty="0" err="1">
                <a:latin typeface="Copperplate Gothic Bold" panose="020E0705020206020404" pitchFamily="34" charset="0"/>
              </a:rPr>
              <a:t>Groundspeak</a:t>
            </a:r>
            <a:endParaRPr lang="en-US" dirty="0">
              <a:latin typeface="Copperplate Gothic Bold" panose="020E0705020206020404" pitchFamily="34" charset="0"/>
            </a:endParaRPr>
          </a:p>
          <a:p>
            <a:pPr algn="r"/>
            <a:r>
              <a:rPr lang="en-US" dirty="0">
                <a:latin typeface="Copperplate Gothic Bold" panose="020E0705020206020404" pitchFamily="34" charset="0"/>
              </a:rPr>
              <a:t>Geocaching Buddy</a:t>
            </a:r>
          </a:p>
          <a:p>
            <a:pPr algn="r"/>
            <a:r>
              <a:rPr lang="en-US" dirty="0" smtClean="0">
                <a:latin typeface="Copperplate Gothic Bold" panose="020E0705020206020404" pitchFamily="34" charset="0"/>
              </a:rPr>
              <a:t>Android only: C:geo</a:t>
            </a:r>
            <a:endParaRPr lang="en-US" dirty="0">
              <a:latin typeface="Copperplate Gothic Bold" panose="020E0705020206020404" pitchFamily="34" charset="0"/>
            </a:endParaRPr>
          </a:p>
        </p:txBody>
      </p:sp>
      <p:pic>
        <p:nvPicPr>
          <p:cNvPr id="3" name="Content Placeholder 2" descr="Geocaching on the App Store on iTunes - Google Chrome"/>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76200" y="2209800"/>
            <a:ext cx="5181600" cy="3070371"/>
          </a:xfrm>
        </p:spPr>
      </p:pic>
      <p:pic>
        <p:nvPicPr>
          <p:cNvPr id="4" name="Picture 3" descr="Geocaching Buddy on the App Store on iTunes - Google Chro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3200400"/>
            <a:ext cx="5610208" cy="3324343"/>
          </a:xfrm>
          <a:prstGeom prst="rect">
            <a:avLst/>
          </a:prstGeom>
        </p:spPr>
      </p:pic>
    </p:spTree>
    <p:extLst>
      <p:ext uri="{BB962C8B-B14F-4D97-AF65-F5344CB8AC3E}">
        <p14:creationId xmlns:p14="http://schemas.microsoft.com/office/powerpoint/2010/main" val="602885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448</Words>
  <Application>Microsoft Office PowerPoint</Application>
  <PresentationFormat>On-screen Show (4:3)</PresentationFormat>
  <Paragraphs>60</Paragraphs>
  <Slides>22</Slides>
  <Notes>10</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Ever wanted to hunt for treasure?</vt:lpstr>
      <vt:lpstr>Do you recognize these people?</vt:lpstr>
      <vt:lpstr>PowerPoint Presentation</vt:lpstr>
      <vt:lpstr>OR: Tech CAN be Fun!</vt:lpstr>
      <vt:lpstr>What’s a Cache?</vt:lpstr>
      <vt:lpstr>“IRL Adventure Gaming!”</vt:lpstr>
      <vt:lpstr>PowerPoint Presentation</vt:lpstr>
      <vt:lpstr>PowerPoint Presentation</vt:lpstr>
      <vt:lpstr>Geocaching Apps</vt:lpstr>
      <vt:lpstr>PowerPoint Presentation</vt:lpstr>
      <vt:lpstr>Speak the lingo</vt:lpstr>
      <vt:lpstr>PowerPoint Presentation</vt:lpstr>
      <vt:lpstr>PowerPoint Presentation</vt:lpstr>
      <vt:lpstr>PowerPoint Presentation</vt:lpstr>
      <vt:lpstr>Speak the lingo</vt:lpstr>
      <vt:lpstr>Speak the lingo</vt:lpstr>
      <vt:lpstr>PowerPoint Presentation</vt:lpstr>
      <vt:lpstr>PowerPoint Presentation</vt:lpstr>
      <vt:lpstr>PowerPoint Presentation</vt:lpstr>
      <vt:lpstr>PowerPoint Presentation</vt:lpstr>
      <vt:lpstr>Speak the lingo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Geochacing!</dc:title>
  <dc:creator>Julie Wachowski</dc:creator>
  <cp:lastModifiedBy>Mary Blair</cp:lastModifiedBy>
  <cp:revision>21</cp:revision>
  <dcterms:created xsi:type="dcterms:W3CDTF">2015-09-07T14:17:15Z</dcterms:created>
  <dcterms:modified xsi:type="dcterms:W3CDTF">2015-09-09T19:13:05Z</dcterms:modified>
</cp:coreProperties>
</file>